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F6EC5-8D94-4265-93DC-8253BE0DF01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MX"/>
        </a:p>
      </dgm:t>
    </dgm:pt>
    <dgm:pt modelId="{CDFD081E-7337-442A-8490-F103E0AFBD20}">
      <dgm:prSet/>
      <dgm:spPr/>
      <dgm:t>
        <a:bodyPr/>
        <a:lstStyle/>
        <a:p>
          <a:pPr rtl="0"/>
          <a:r>
            <a:rPr lang="es-MX" smtClean="0"/>
            <a:t>Empresas:</a:t>
          </a:r>
          <a:endParaRPr lang="es-MX"/>
        </a:p>
      </dgm:t>
    </dgm:pt>
    <dgm:pt modelId="{9ABB2B8E-3661-4D3F-9B0B-001C5C497EAA}" type="parTrans" cxnId="{64FD151F-3861-4AE1-8FBD-9CA1F3FD8D99}">
      <dgm:prSet/>
      <dgm:spPr/>
      <dgm:t>
        <a:bodyPr/>
        <a:lstStyle/>
        <a:p>
          <a:endParaRPr lang="es-MX"/>
        </a:p>
      </dgm:t>
    </dgm:pt>
    <dgm:pt modelId="{3402B179-09EB-4DD7-860F-A062D93F0C38}" type="sibTrans" cxnId="{64FD151F-3861-4AE1-8FBD-9CA1F3FD8D99}">
      <dgm:prSet/>
      <dgm:spPr/>
      <dgm:t>
        <a:bodyPr/>
        <a:lstStyle/>
        <a:p>
          <a:endParaRPr lang="es-MX"/>
        </a:p>
      </dgm:t>
    </dgm:pt>
    <dgm:pt modelId="{417DD742-7224-45FF-A603-41814D426305}">
      <dgm:prSet/>
      <dgm:spPr/>
      <dgm:t>
        <a:bodyPr/>
        <a:lstStyle/>
        <a:p>
          <a:pPr rtl="0"/>
          <a:r>
            <a:rPr lang="es-MX" smtClean="0"/>
            <a:t>Venden</a:t>
          </a:r>
          <a:endParaRPr lang="es-MX"/>
        </a:p>
      </dgm:t>
    </dgm:pt>
    <dgm:pt modelId="{455AEF47-67DA-4FEA-935C-F96F3D111847}" type="parTrans" cxnId="{02B6AF76-1AA4-4DD3-BFB3-70E1032AC6BC}">
      <dgm:prSet/>
      <dgm:spPr/>
      <dgm:t>
        <a:bodyPr/>
        <a:lstStyle/>
        <a:p>
          <a:endParaRPr lang="es-MX"/>
        </a:p>
      </dgm:t>
    </dgm:pt>
    <dgm:pt modelId="{0F4016E3-592B-4515-AE28-6B7547138323}" type="sibTrans" cxnId="{02B6AF76-1AA4-4DD3-BFB3-70E1032AC6BC}">
      <dgm:prSet/>
      <dgm:spPr/>
      <dgm:t>
        <a:bodyPr/>
        <a:lstStyle/>
        <a:p>
          <a:endParaRPr lang="es-MX"/>
        </a:p>
      </dgm:t>
    </dgm:pt>
    <dgm:pt modelId="{EA5D67BE-8D02-4AF3-ADD2-0E03B94B7EBB}">
      <dgm:prSet/>
      <dgm:spPr/>
      <dgm:t>
        <a:bodyPr/>
        <a:lstStyle/>
        <a:p>
          <a:pPr rtl="0"/>
          <a:r>
            <a:rPr lang="es-MX" smtClean="0"/>
            <a:t>Alquilan</a:t>
          </a:r>
          <a:endParaRPr lang="es-MX"/>
        </a:p>
      </dgm:t>
    </dgm:pt>
    <dgm:pt modelId="{D98040A1-3BC5-455E-B5AA-731CDA0D632E}" type="parTrans" cxnId="{43BE8E8A-6D65-42F2-883B-133CADEC8141}">
      <dgm:prSet/>
      <dgm:spPr/>
      <dgm:t>
        <a:bodyPr/>
        <a:lstStyle/>
        <a:p>
          <a:endParaRPr lang="es-MX"/>
        </a:p>
      </dgm:t>
    </dgm:pt>
    <dgm:pt modelId="{92751170-34C1-4B66-8C9F-6BCBC533103C}" type="sibTrans" cxnId="{43BE8E8A-6D65-42F2-883B-133CADEC8141}">
      <dgm:prSet/>
      <dgm:spPr/>
      <dgm:t>
        <a:bodyPr/>
        <a:lstStyle/>
        <a:p>
          <a:endParaRPr lang="es-MX"/>
        </a:p>
      </dgm:t>
    </dgm:pt>
    <dgm:pt modelId="{5A248845-FBAD-4ECE-9115-547EC6C1A3E8}">
      <dgm:prSet/>
      <dgm:spPr/>
      <dgm:t>
        <a:bodyPr/>
        <a:lstStyle/>
        <a:p>
          <a:pPr rtl="0"/>
          <a:r>
            <a:rPr lang="es-MX" smtClean="0"/>
            <a:t>Ceden</a:t>
          </a:r>
          <a:endParaRPr lang="es-MX"/>
        </a:p>
      </dgm:t>
    </dgm:pt>
    <dgm:pt modelId="{B7593BA7-EEF9-43C3-825F-1759F2985B20}" type="parTrans" cxnId="{7ED13BCC-B045-473F-8A42-20C79DA184B6}">
      <dgm:prSet/>
      <dgm:spPr/>
      <dgm:t>
        <a:bodyPr/>
        <a:lstStyle/>
        <a:p>
          <a:endParaRPr lang="es-MX"/>
        </a:p>
      </dgm:t>
    </dgm:pt>
    <dgm:pt modelId="{1E8C925C-4245-4041-AEB4-56FEB00DEE93}" type="sibTrans" cxnId="{7ED13BCC-B045-473F-8A42-20C79DA184B6}">
      <dgm:prSet/>
      <dgm:spPr/>
      <dgm:t>
        <a:bodyPr/>
        <a:lstStyle/>
        <a:p>
          <a:endParaRPr lang="es-MX"/>
        </a:p>
      </dgm:t>
    </dgm:pt>
    <dgm:pt modelId="{B2AC770F-9333-45AE-9D30-FAD0E3096F31}">
      <dgm:prSet/>
      <dgm:spPr/>
      <dgm:t>
        <a:bodyPr/>
        <a:lstStyle/>
        <a:p>
          <a:pPr rtl="0"/>
          <a:r>
            <a:rPr lang="es-MX" dirty="0" smtClean="0"/>
            <a:t>Analizan</a:t>
          </a:r>
          <a:endParaRPr lang="es-MX" dirty="0"/>
        </a:p>
      </dgm:t>
    </dgm:pt>
    <dgm:pt modelId="{7B581970-CFD5-4F50-B589-DBFCC213B08E}" type="parTrans" cxnId="{DAA8D8AB-1D6A-4B7F-83A8-2BE4995A9E41}">
      <dgm:prSet/>
      <dgm:spPr/>
      <dgm:t>
        <a:bodyPr/>
        <a:lstStyle/>
        <a:p>
          <a:endParaRPr lang="es-MX"/>
        </a:p>
      </dgm:t>
    </dgm:pt>
    <dgm:pt modelId="{910584DA-9EA7-476C-AE95-8D0BD40EE612}" type="sibTrans" cxnId="{DAA8D8AB-1D6A-4B7F-83A8-2BE4995A9E41}">
      <dgm:prSet/>
      <dgm:spPr/>
      <dgm:t>
        <a:bodyPr/>
        <a:lstStyle/>
        <a:p>
          <a:endParaRPr lang="es-MX"/>
        </a:p>
      </dgm:t>
    </dgm:pt>
    <dgm:pt modelId="{DBBB101D-305B-451D-9CCF-BA07F225D669}">
      <dgm:prSet/>
      <dgm:spPr/>
      <dgm:t>
        <a:bodyPr/>
        <a:lstStyle/>
        <a:p>
          <a:pPr rtl="0"/>
          <a:r>
            <a:rPr lang="es-MX" smtClean="0"/>
            <a:t>Relacionan</a:t>
          </a:r>
          <a:endParaRPr lang="es-MX"/>
        </a:p>
      </dgm:t>
    </dgm:pt>
    <dgm:pt modelId="{1F9A45D5-7F60-42A3-BA0C-EBC8D94C874C}" type="parTrans" cxnId="{BAF8F3DA-7611-4E02-AB68-53C3632E6C6D}">
      <dgm:prSet/>
      <dgm:spPr/>
      <dgm:t>
        <a:bodyPr/>
        <a:lstStyle/>
        <a:p>
          <a:endParaRPr lang="es-MX"/>
        </a:p>
      </dgm:t>
    </dgm:pt>
    <dgm:pt modelId="{7B9D707E-F849-4498-8D2B-06F97A5B8BC4}" type="sibTrans" cxnId="{BAF8F3DA-7611-4E02-AB68-53C3632E6C6D}">
      <dgm:prSet/>
      <dgm:spPr/>
      <dgm:t>
        <a:bodyPr/>
        <a:lstStyle/>
        <a:p>
          <a:endParaRPr lang="es-MX"/>
        </a:p>
      </dgm:t>
    </dgm:pt>
    <dgm:pt modelId="{B59B1DB6-561A-4969-9361-5A85F94C4A23}">
      <dgm:prSet/>
      <dgm:spPr/>
      <dgm:t>
        <a:bodyPr/>
        <a:lstStyle/>
        <a:p>
          <a:pPr rtl="0"/>
          <a:r>
            <a:rPr lang="es-MX" smtClean="0"/>
            <a:t>Crean perfiles </a:t>
          </a:r>
          <a:endParaRPr lang="es-MX"/>
        </a:p>
      </dgm:t>
    </dgm:pt>
    <dgm:pt modelId="{6A3FE081-9ECD-4A25-8B7B-DB5C56610E6E}" type="parTrans" cxnId="{B8145FF8-C5E8-43BE-982C-7B403ADBA73F}">
      <dgm:prSet/>
      <dgm:spPr/>
      <dgm:t>
        <a:bodyPr/>
        <a:lstStyle/>
        <a:p>
          <a:endParaRPr lang="es-MX"/>
        </a:p>
      </dgm:t>
    </dgm:pt>
    <dgm:pt modelId="{1050B88F-A6F1-46CA-881B-BFAB92E60D51}" type="sibTrans" cxnId="{B8145FF8-C5E8-43BE-982C-7B403ADBA73F}">
      <dgm:prSet/>
      <dgm:spPr/>
      <dgm:t>
        <a:bodyPr/>
        <a:lstStyle/>
        <a:p>
          <a:endParaRPr lang="es-MX"/>
        </a:p>
      </dgm:t>
    </dgm:pt>
    <dgm:pt modelId="{14343F15-4FC0-43B9-B8C9-70AA9422B4D1}">
      <dgm:prSet/>
      <dgm:spPr/>
      <dgm:t>
        <a:bodyPr/>
        <a:lstStyle/>
        <a:p>
          <a:pPr rtl="0"/>
          <a:r>
            <a:rPr lang="es-MX" smtClean="0"/>
            <a:t>Toman decisiones</a:t>
          </a:r>
          <a:endParaRPr lang="es-MX"/>
        </a:p>
      </dgm:t>
    </dgm:pt>
    <dgm:pt modelId="{8655C731-BE5A-4E95-BDB3-E9E4B3D502F4}" type="parTrans" cxnId="{FA67DCDC-E9FA-4C61-8E2E-33C92639E02E}">
      <dgm:prSet/>
      <dgm:spPr/>
      <dgm:t>
        <a:bodyPr/>
        <a:lstStyle/>
        <a:p>
          <a:endParaRPr lang="es-MX"/>
        </a:p>
      </dgm:t>
    </dgm:pt>
    <dgm:pt modelId="{67131F35-0A12-49DA-A7C4-8051F42D6C5D}" type="sibTrans" cxnId="{FA67DCDC-E9FA-4C61-8E2E-33C92639E02E}">
      <dgm:prSet/>
      <dgm:spPr/>
      <dgm:t>
        <a:bodyPr/>
        <a:lstStyle/>
        <a:p>
          <a:endParaRPr lang="es-MX"/>
        </a:p>
      </dgm:t>
    </dgm:pt>
    <dgm:pt modelId="{18EA43EB-298A-4D8E-B1EC-A0FE9BCA8284}">
      <dgm:prSet/>
      <dgm:spPr/>
      <dgm:t>
        <a:bodyPr/>
        <a:lstStyle/>
        <a:p>
          <a:pPr rtl="0"/>
          <a:r>
            <a:rPr lang="es-MX" smtClean="0"/>
            <a:t>Con la información de las personas</a:t>
          </a:r>
          <a:endParaRPr lang="es-MX"/>
        </a:p>
      </dgm:t>
    </dgm:pt>
    <dgm:pt modelId="{6A8B0408-7739-46CA-BB51-5D4F383FFE27}" type="parTrans" cxnId="{35DA6447-3B61-4441-8EF7-D7E43047307F}">
      <dgm:prSet/>
      <dgm:spPr/>
      <dgm:t>
        <a:bodyPr/>
        <a:lstStyle/>
        <a:p>
          <a:endParaRPr lang="es-MX"/>
        </a:p>
      </dgm:t>
    </dgm:pt>
    <dgm:pt modelId="{82CD6CF8-9D9F-4888-9C3C-C47BB9A2CE48}" type="sibTrans" cxnId="{35DA6447-3B61-4441-8EF7-D7E43047307F}">
      <dgm:prSet/>
      <dgm:spPr/>
      <dgm:t>
        <a:bodyPr/>
        <a:lstStyle/>
        <a:p>
          <a:endParaRPr lang="es-MX"/>
        </a:p>
      </dgm:t>
    </dgm:pt>
    <dgm:pt modelId="{B93A7203-7CFF-4512-B4F9-CE0B0FF3DA3C}" type="pres">
      <dgm:prSet presAssocID="{02BF6EC5-8D94-4265-93DC-8253BE0DF012}" presName="CompostProcess" presStyleCnt="0">
        <dgm:presLayoutVars>
          <dgm:dir/>
          <dgm:resizeHandles val="exact"/>
        </dgm:presLayoutVars>
      </dgm:prSet>
      <dgm:spPr/>
      <dgm:t>
        <a:bodyPr/>
        <a:lstStyle/>
        <a:p>
          <a:endParaRPr lang="es-MX"/>
        </a:p>
      </dgm:t>
    </dgm:pt>
    <dgm:pt modelId="{8DD427A2-4D28-4511-8036-CEC791CC7368}" type="pres">
      <dgm:prSet presAssocID="{02BF6EC5-8D94-4265-93DC-8253BE0DF012}" presName="arrow" presStyleLbl="bgShp" presStyleIdx="0" presStyleCnt="1"/>
      <dgm:spPr/>
    </dgm:pt>
    <dgm:pt modelId="{00DEEFBE-60E6-410C-8F3A-D1162CFEE3C4}" type="pres">
      <dgm:prSet presAssocID="{02BF6EC5-8D94-4265-93DC-8253BE0DF012}" presName="linearProcess" presStyleCnt="0"/>
      <dgm:spPr/>
    </dgm:pt>
    <dgm:pt modelId="{0BB34022-1247-4B15-8163-058E14DC33CE}" type="pres">
      <dgm:prSet presAssocID="{CDFD081E-7337-442A-8490-F103E0AFBD20}" presName="textNode" presStyleLbl="node1" presStyleIdx="0" presStyleCnt="9">
        <dgm:presLayoutVars>
          <dgm:bulletEnabled val="1"/>
        </dgm:presLayoutVars>
      </dgm:prSet>
      <dgm:spPr/>
      <dgm:t>
        <a:bodyPr/>
        <a:lstStyle/>
        <a:p>
          <a:endParaRPr lang="es-MX"/>
        </a:p>
      </dgm:t>
    </dgm:pt>
    <dgm:pt modelId="{CD4182B4-21B3-450A-84C9-EE00AB3BC24C}" type="pres">
      <dgm:prSet presAssocID="{3402B179-09EB-4DD7-860F-A062D93F0C38}" presName="sibTrans" presStyleCnt="0"/>
      <dgm:spPr/>
    </dgm:pt>
    <dgm:pt modelId="{1BE2E2EE-D937-44E4-88AF-E583D0B3C9E4}" type="pres">
      <dgm:prSet presAssocID="{417DD742-7224-45FF-A603-41814D426305}" presName="textNode" presStyleLbl="node1" presStyleIdx="1" presStyleCnt="9">
        <dgm:presLayoutVars>
          <dgm:bulletEnabled val="1"/>
        </dgm:presLayoutVars>
      </dgm:prSet>
      <dgm:spPr/>
      <dgm:t>
        <a:bodyPr/>
        <a:lstStyle/>
        <a:p>
          <a:endParaRPr lang="es-MX"/>
        </a:p>
      </dgm:t>
    </dgm:pt>
    <dgm:pt modelId="{62FDACBE-3D11-4E07-B86C-3E59FDDBE77B}" type="pres">
      <dgm:prSet presAssocID="{0F4016E3-592B-4515-AE28-6B7547138323}" presName="sibTrans" presStyleCnt="0"/>
      <dgm:spPr/>
    </dgm:pt>
    <dgm:pt modelId="{E1D23D27-2A17-4AEC-B205-8A80E29ECD5D}" type="pres">
      <dgm:prSet presAssocID="{EA5D67BE-8D02-4AF3-ADD2-0E03B94B7EBB}" presName="textNode" presStyleLbl="node1" presStyleIdx="2" presStyleCnt="9">
        <dgm:presLayoutVars>
          <dgm:bulletEnabled val="1"/>
        </dgm:presLayoutVars>
      </dgm:prSet>
      <dgm:spPr/>
      <dgm:t>
        <a:bodyPr/>
        <a:lstStyle/>
        <a:p>
          <a:endParaRPr lang="es-MX"/>
        </a:p>
      </dgm:t>
    </dgm:pt>
    <dgm:pt modelId="{271718CB-CB98-4367-8867-FE417F43058B}" type="pres">
      <dgm:prSet presAssocID="{92751170-34C1-4B66-8C9F-6BCBC533103C}" presName="sibTrans" presStyleCnt="0"/>
      <dgm:spPr/>
    </dgm:pt>
    <dgm:pt modelId="{F91B2175-10D5-4A25-909C-B8C713B3CC72}" type="pres">
      <dgm:prSet presAssocID="{5A248845-FBAD-4ECE-9115-547EC6C1A3E8}" presName="textNode" presStyleLbl="node1" presStyleIdx="3" presStyleCnt="9">
        <dgm:presLayoutVars>
          <dgm:bulletEnabled val="1"/>
        </dgm:presLayoutVars>
      </dgm:prSet>
      <dgm:spPr/>
      <dgm:t>
        <a:bodyPr/>
        <a:lstStyle/>
        <a:p>
          <a:endParaRPr lang="es-MX"/>
        </a:p>
      </dgm:t>
    </dgm:pt>
    <dgm:pt modelId="{32968BB9-EDB7-4699-8A24-E1593D1A1AA6}" type="pres">
      <dgm:prSet presAssocID="{1E8C925C-4245-4041-AEB4-56FEB00DEE93}" presName="sibTrans" presStyleCnt="0"/>
      <dgm:spPr/>
    </dgm:pt>
    <dgm:pt modelId="{7CDF8331-8829-41ED-8136-0638F8CA9D7F}" type="pres">
      <dgm:prSet presAssocID="{B2AC770F-9333-45AE-9D30-FAD0E3096F31}" presName="textNode" presStyleLbl="node1" presStyleIdx="4" presStyleCnt="9">
        <dgm:presLayoutVars>
          <dgm:bulletEnabled val="1"/>
        </dgm:presLayoutVars>
      </dgm:prSet>
      <dgm:spPr/>
      <dgm:t>
        <a:bodyPr/>
        <a:lstStyle/>
        <a:p>
          <a:endParaRPr lang="es-MX"/>
        </a:p>
      </dgm:t>
    </dgm:pt>
    <dgm:pt modelId="{2FC0199B-F7AC-4A28-B8D9-C7748FF759CA}" type="pres">
      <dgm:prSet presAssocID="{910584DA-9EA7-476C-AE95-8D0BD40EE612}" presName="sibTrans" presStyleCnt="0"/>
      <dgm:spPr/>
    </dgm:pt>
    <dgm:pt modelId="{6701D400-ACA7-4CE4-8171-822E6652D191}" type="pres">
      <dgm:prSet presAssocID="{DBBB101D-305B-451D-9CCF-BA07F225D669}" presName="textNode" presStyleLbl="node1" presStyleIdx="5" presStyleCnt="9">
        <dgm:presLayoutVars>
          <dgm:bulletEnabled val="1"/>
        </dgm:presLayoutVars>
      </dgm:prSet>
      <dgm:spPr/>
      <dgm:t>
        <a:bodyPr/>
        <a:lstStyle/>
        <a:p>
          <a:endParaRPr lang="es-MX"/>
        </a:p>
      </dgm:t>
    </dgm:pt>
    <dgm:pt modelId="{FBD41EC9-4B6E-4A32-8137-86822277B746}" type="pres">
      <dgm:prSet presAssocID="{7B9D707E-F849-4498-8D2B-06F97A5B8BC4}" presName="sibTrans" presStyleCnt="0"/>
      <dgm:spPr/>
    </dgm:pt>
    <dgm:pt modelId="{8C4A9343-1F1B-4A37-A639-502E7B475584}" type="pres">
      <dgm:prSet presAssocID="{B59B1DB6-561A-4969-9361-5A85F94C4A23}" presName="textNode" presStyleLbl="node1" presStyleIdx="6" presStyleCnt="9">
        <dgm:presLayoutVars>
          <dgm:bulletEnabled val="1"/>
        </dgm:presLayoutVars>
      </dgm:prSet>
      <dgm:spPr/>
      <dgm:t>
        <a:bodyPr/>
        <a:lstStyle/>
        <a:p>
          <a:endParaRPr lang="es-MX"/>
        </a:p>
      </dgm:t>
    </dgm:pt>
    <dgm:pt modelId="{528D25A1-83F6-4A78-914E-E2A5FDD2CC2F}" type="pres">
      <dgm:prSet presAssocID="{1050B88F-A6F1-46CA-881B-BFAB92E60D51}" presName="sibTrans" presStyleCnt="0"/>
      <dgm:spPr/>
    </dgm:pt>
    <dgm:pt modelId="{C540E11F-0DD5-4514-98A3-08B4187B1C4A}" type="pres">
      <dgm:prSet presAssocID="{14343F15-4FC0-43B9-B8C9-70AA9422B4D1}" presName="textNode" presStyleLbl="node1" presStyleIdx="7" presStyleCnt="9">
        <dgm:presLayoutVars>
          <dgm:bulletEnabled val="1"/>
        </dgm:presLayoutVars>
      </dgm:prSet>
      <dgm:spPr/>
      <dgm:t>
        <a:bodyPr/>
        <a:lstStyle/>
        <a:p>
          <a:endParaRPr lang="es-MX"/>
        </a:p>
      </dgm:t>
    </dgm:pt>
    <dgm:pt modelId="{DADACB18-999D-418A-9D31-2090D0D58CD5}" type="pres">
      <dgm:prSet presAssocID="{67131F35-0A12-49DA-A7C4-8051F42D6C5D}" presName="sibTrans" presStyleCnt="0"/>
      <dgm:spPr/>
    </dgm:pt>
    <dgm:pt modelId="{64ED9FF6-BBCE-46E5-97A0-2E7DCB75CA0C}" type="pres">
      <dgm:prSet presAssocID="{18EA43EB-298A-4D8E-B1EC-A0FE9BCA8284}" presName="textNode" presStyleLbl="node1" presStyleIdx="8" presStyleCnt="9">
        <dgm:presLayoutVars>
          <dgm:bulletEnabled val="1"/>
        </dgm:presLayoutVars>
      </dgm:prSet>
      <dgm:spPr/>
      <dgm:t>
        <a:bodyPr/>
        <a:lstStyle/>
        <a:p>
          <a:endParaRPr lang="es-MX"/>
        </a:p>
      </dgm:t>
    </dgm:pt>
  </dgm:ptLst>
  <dgm:cxnLst>
    <dgm:cxn modelId="{DAA8D8AB-1D6A-4B7F-83A8-2BE4995A9E41}" srcId="{02BF6EC5-8D94-4265-93DC-8253BE0DF012}" destId="{B2AC770F-9333-45AE-9D30-FAD0E3096F31}" srcOrd="4" destOrd="0" parTransId="{7B581970-CFD5-4F50-B589-DBFCC213B08E}" sibTransId="{910584DA-9EA7-476C-AE95-8D0BD40EE612}"/>
    <dgm:cxn modelId="{7ED13BCC-B045-473F-8A42-20C79DA184B6}" srcId="{02BF6EC5-8D94-4265-93DC-8253BE0DF012}" destId="{5A248845-FBAD-4ECE-9115-547EC6C1A3E8}" srcOrd="3" destOrd="0" parTransId="{B7593BA7-EEF9-43C3-825F-1759F2985B20}" sibTransId="{1E8C925C-4245-4041-AEB4-56FEB00DEE93}"/>
    <dgm:cxn modelId="{9D2107C3-5B23-487A-9F96-011472A1BED9}" type="presOf" srcId="{B59B1DB6-561A-4969-9361-5A85F94C4A23}" destId="{8C4A9343-1F1B-4A37-A639-502E7B475584}" srcOrd="0" destOrd="0" presId="urn:microsoft.com/office/officeart/2005/8/layout/hProcess9"/>
    <dgm:cxn modelId="{7D62AA31-0AEE-4548-8E47-8FA23722765D}" type="presOf" srcId="{14343F15-4FC0-43B9-B8C9-70AA9422B4D1}" destId="{C540E11F-0DD5-4514-98A3-08B4187B1C4A}" srcOrd="0" destOrd="0" presId="urn:microsoft.com/office/officeart/2005/8/layout/hProcess9"/>
    <dgm:cxn modelId="{9EE7D7D7-D218-4B80-B121-005E669A9304}" type="presOf" srcId="{CDFD081E-7337-442A-8490-F103E0AFBD20}" destId="{0BB34022-1247-4B15-8163-058E14DC33CE}" srcOrd="0" destOrd="0" presId="urn:microsoft.com/office/officeart/2005/8/layout/hProcess9"/>
    <dgm:cxn modelId="{02B6AF76-1AA4-4DD3-BFB3-70E1032AC6BC}" srcId="{02BF6EC5-8D94-4265-93DC-8253BE0DF012}" destId="{417DD742-7224-45FF-A603-41814D426305}" srcOrd="1" destOrd="0" parTransId="{455AEF47-67DA-4FEA-935C-F96F3D111847}" sibTransId="{0F4016E3-592B-4515-AE28-6B7547138323}"/>
    <dgm:cxn modelId="{BAF8F3DA-7611-4E02-AB68-53C3632E6C6D}" srcId="{02BF6EC5-8D94-4265-93DC-8253BE0DF012}" destId="{DBBB101D-305B-451D-9CCF-BA07F225D669}" srcOrd="5" destOrd="0" parTransId="{1F9A45D5-7F60-42A3-BA0C-EBC8D94C874C}" sibTransId="{7B9D707E-F849-4498-8D2B-06F97A5B8BC4}"/>
    <dgm:cxn modelId="{D405DB98-C5A0-4599-A114-D522D7725C85}" type="presOf" srcId="{B2AC770F-9333-45AE-9D30-FAD0E3096F31}" destId="{7CDF8331-8829-41ED-8136-0638F8CA9D7F}" srcOrd="0" destOrd="0" presId="urn:microsoft.com/office/officeart/2005/8/layout/hProcess9"/>
    <dgm:cxn modelId="{35DA6447-3B61-4441-8EF7-D7E43047307F}" srcId="{02BF6EC5-8D94-4265-93DC-8253BE0DF012}" destId="{18EA43EB-298A-4D8E-B1EC-A0FE9BCA8284}" srcOrd="8" destOrd="0" parTransId="{6A8B0408-7739-46CA-BB51-5D4F383FFE27}" sibTransId="{82CD6CF8-9D9F-4888-9C3C-C47BB9A2CE48}"/>
    <dgm:cxn modelId="{ABE881CE-F8F5-47AA-A49A-C8A8928DFCC6}" type="presOf" srcId="{18EA43EB-298A-4D8E-B1EC-A0FE9BCA8284}" destId="{64ED9FF6-BBCE-46E5-97A0-2E7DCB75CA0C}" srcOrd="0" destOrd="0" presId="urn:microsoft.com/office/officeart/2005/8/layout/hProcess9"/>
    <dgm:cxn modelId="{6C2E6401-105B-453B-B912-B7A2D96625AA}" type="presOf" srcId="{EA5D67BE-8D02-4AF3-ADD2-0E03B94B7EBB}" destId="{E1D23D27-2A17-4AEC-B205-8A80E29ECD5D}" srcOrd="0" destOrd="0" presId="urn:microsoft.com/office/officeart/2005/8/layout/hProcess9"/>
    <dgm:cxn modelId="{924EDD76-F3F5-48EC-BB57-EA557079CB15}" type="presOf" srcId="{DBBB101D-305B-451D-9CCF-BA07F225D669}" destId="{6701D400-ACA7-4CE4-8171-822E6652D191}" srcOrd="0" destOrd="0" presId="urn:microsoft.com/office/officeart/2005/8/layout/hProcess9"/>
    <dgm:cxn modelId="{64FD151F-3861-4AE1-8FBD-9CA1F3FD8D99}" srcId="{02BF6EC5-8D94-4265-93DC-8253BE0DF012}" destId="{CDFD081E-7337-442A-8490-F103E0AFBD20}" srcOrd="0" destOrd="0" parTransId="{9ABB2B8E-3661-4D3F-9B0B-001C5C497EAA}" sibTransId="{3402B179-09EB-4DD7-860F-A062D93F0C38}"/>
    <dgm:cxn modelId="{CD72AC61-9C62-4AA0-A035-B7CF9ACF869A}" type="presOf" srcId="{02BF6EC5-8D94-4265-93DC-8253BE0DF012}" destId="{B93A7203-7CFF-4512-B4F9-CE0B0FF3DA3C}" srcOrd="0" destOrd="0" presId="urn:microsoft.com/office/officeart/2005/8/layout/hProcess9"/>
    <dgm:cxn modelId="{43BE8E8A-6D65-42F2-883B-133CADEC8141}" srcId="{02BF6EC5-8D94-4265-93DC-8253BE0DF012}" destId="{EA5D67BE-8D02-4AF3-ADD2-0E03B94B7EBB}" srcOrd="2" destOrd="0" parTransId="{D98040A1-3BC5-455E-B5AA-731CDA0D632E}" sibTransId="{92751170-34C1-4B66-8C9F-6BCBC533103C}"/>
    <dgm:cxn modelId="{0CC1AF62-2C10-4B34-A677-0D6A0FADF675}" type="presOf" srcId="{417DD742-7224-45FF-A603-41814D426305}" destId="{1BE2E2EE-D937-44E4-88AF-E583D0B3C9E4}" srcOrd="0" destOrd="0" presId="urn:microsoft.com/office/officeart/2005/8/layout/hProcess9"/>
    <dgm:cxn modelId="{9F58A6DA-F986-485E-8225-DBA8262C716B}" type="presOf" srcId="{5A248845-FBAD-4ECE-9115-547EC6C1A3E8}" destId="{F91B2175-10D5-4A25-909C-B8C713B3CC72}" srcOrd="0" destOrd="0" presId="urn:microsoft.com/office/officeart/2005/8/layout/hProcess9"/>
    <dgm:cxn modelId="{FA67DCDC-E9FA-4C61-8E2E-33C92639E02E}" srcId="{02BF6EC5-8D94-4265-93DC-8253BE0DF012}" destId="{14343F15-4FC0-43B9-B8C9-70AA9422B4D1}" srcOrd="7" destOrd="0" parTransId="{8655C731-BE5A-4E95-BDB3-E9E4B3D502F4}" sibTransId="{67131F35-0A12-49DA-A7C4-8051F42D6C5D}"/>
    <dgm:cxn modelId="{B8145FF8-C5E8-43BE-982C-7B403ADBA73F}" srcId="{02BF6EC5-8D94-4265-93DC-8253BE0DF012}" destId="{B59B1DB6-561A-4969-9361-5A85F94C4A23}" srcOrd="6" destOrd="0" parTransId="{6A3FE081-9ECD-4A25-8B7B-DB5C56610E6E}" sibTransId="{1050B88F-A6F1-46CA-881B-BFAB92E60D51}"/>
    <dgm:cxn modelId="{F1731F75-5A8B-4BB9-948A-1555CD33C692}" type="presParOf" srcId="{B93A7203-7CFF-4512-B4F9-CE0B0FF3DA3C}" destId="{8DD427A2-4D28-4511-8036-CEC791CC7368}" srcOrd="0" destOrd="0" presId="urn:microsoft.com/office/officeart/2005/8/layout/hProcess9"/>
    <dgm:cxn modelId="{5C6E3351-5EAE-43B1-BE4D-025D4E77AC3B}" type="presParOf" srcId="{B93A7203-7CFF-4512-B4F9-CE0B0FF3DA3C}" destId="{00DEEFBE-60E6-410C-8F3A-D1162CFEE3C4}" srcOrd="1" destOrd="0" presId="urn:microsoft.com/office/officeart/2005/8/layout/hProcess9"/>
    <dgm:cxn modelId="{4CBE6BBD-D50C-44E7-B9CB-D747ACD03790}" type="presParOf" srcId="{00DEEFBE-60E6-410C-8F3A-D1162CFEE3C4}" destId="{0BB34022-1247-4B15-8163-058E14DC33CE}" srcOrd="0" destOrd="0" presId="urn:microsoft.com/office/officeart/2005/8/layout/hProcess9"/>
    <dgm:cxn modelId="{0C16EDB9-6169-4EC3-921D-D9769F1CB2D5}" type="presParOf" srcId="{00DEEFBE-60E6-410C-8F3A-D1162CFEE3C4}" destId="{CD4182B4-21B3-450A-84C9-EE00AB3BC24C}" srcOrd="1" destOrd="0" presId="urn:microsoft.com/office/officeart/2005/8/layout/hProcess9"/>
    <dgm:cxn modelId="{A6697615-5C55-4809-BAB9-42045955D207}" type="presParOf" srcId="{00DEEFBE-60E6-410C-8F3A-D1162CFEE3C4}" destId="{1BE2E2EE-D937-44E4-88AF-E583D0B3C9E4}" srcOrd="2" destOrd="0" presId="urn:microsoft.com/office/officeart/2005/8/layout/hProcess9"/>
    <dgm:cxn modelId="{7458BCD3-7FB6-4E75-A526-1698EC69F488}" type="presParOf" srcId="{00DEEFBE-60E6-410C-8F3A-D1162CFEE3C4}" destId="{62FDACBE-3D11-4E07-B86C-3E59FDDBE77B}" srcOrd="3" destOrd="0" presId="urn:microsoft.com/office/officeart/2005/8/layout/hProcess9"/>
    <dgm:cxn modelId="{FF990100-3B82-4D5E-A198-2846A413BA1C}" type="presParOf" srcId="{00DEEFBE-60E6-410C-8F3A-D1162CFEE3C4}" destId="{E1D23D27-2A17-4AEC-B205-8A80E29ECD5D}" srcOrd="4" destOrd="0" presId="urn:microsoft.com/office/officeart/2005/8/layout/hProcess9"/>
    <dgm:cxn modelId="{67EA32DF-2826-4538-B172-0DA01B5D16C8}" type="presParOf" srcId="{00DEEFBE-60E6-410C-8F3A-D1162CFEE3C4}" destId="{271718CB-CB98-4367-8867-FE417F43058B}" srcOrd="5" destOrd="0" presId="urn:microsoft.com/office/officeart/2005/8/layout/hProcess9"/>
    <dgm:cxn modelId="{135E8977-C693-49CC-A349-757E9E2356B7}" type="presParOf" srcId="{00DEEFBE-60E6-410C-8F3A-D1162CFEE3C4}" destId="{F91B2175-10D5-4A25-909C-B8C713B3CC72}" srcOrd="6" destOrd="0" presId="urn:microsoft.com/office/officeart/2005/8/layout/hProcess9"/>
    <dgm:cxn modelId="{3D4B835E-CA9B-455A-AD46-CEB1E25114F5}" type="presParOf" srcId="{00DEEFBE-60E6-410C-8F3A-D1162CFEE3C4}" destId="{32968BB9-EDB7-4699-8A24-E1593D1A1AA6}" srcOrd="7" destOrd="0" presId="urn:microsoft.com/office/officeart/2005/8/layout/hProcess9"/>
    <dgm:cxn modelId="{3E21D681-185D-49EC-AD84-ED10485874CA}" type="presParOf" srcId="{00DEEFBE-60E6-410C-8F3A-D1162CFEE3C4}" destId="{7CDF8331-8829-41ED-8136-0638F8CA9D7F}" srcOrd="8" destOrd="0" presId="urn:microsoft.com/office/officeart/2005/8/layout/hProcess9"/>
    <dgm:cxn modelId="{F416C657-04D6-480A-A65D-93E63A9CBE58}" type="presParOf" srcId="{00DEEFBE-60E6-410C-8F3A-D1162CFEE3C4}" destId="{2FC0199B-F7AC-4A28-B8D9-C7748FF759CA}" srcOrd="9" destOrd="0" presId="urn:microsoft.com/office/officeart/2005/8/layout/hProcess9"/>
    <dgm:cxn modelId="{CAE8F362-C861-499F-B70E-8720C88FEE82}" type="presParOf" srcId="{00DEEFBE-60E6-410C-8F3A-D1162CFEE3C4}" destId="{6701D400-ACA7-4CE4-8171-822E6652D191}" srcOrd="10" destOrd="0" presId="urn:microsoft.com/office/officeart/2005/8/layout/hProcess9"/>
    <dgm:cxn modelId="{4B865407-AB62-44C1-8153-7C2FAD35962F}" type="presParOf" srcId="{00DEEFBE-60E6-410C-8F3A-D1162CFEE3C4}" destId="{FBD41EC9-4B6E-4A32-8137-86822277B746}" srcOrd="11" destOrd="0" presId="urn:microsoft.com/office/officeart/2005/8/layout/hProcess9"/>
    <dgm:cxn modelId="{B085C55A-7453-497A-977B-4C891EF0E7EF}" type="presParOf" srcId="{00DEEFBE-60E6-410C-8F3A-D1162CFEE3C4}" destId="{8C4A9343-1F1B-4A37-A639-502E7B475584}" srcOrd="12" destOrd="0" presId="urn:microsoft.com/office/officeart/2005/8/layout/hProcess9"/>
    <dgm:cxn modelId="{97074AB1-E043-4CE8-A233-4DBB1C8FA1CB}" type="presParOf" srcId="{00DEEFBE-60E6-410C-8F3A-D1162CFEE3C4}" destId="{528D25A1-83F6-4A78-914E-E2A5FDD2CC2F}" srcOrd="13" destOrd="0" presId="urn:microsoft.com/office/officeart/2005/8/layout/hProcess9"/>
    <dgm:cxn modelId="{423464FE-7D59-474A-998A-807C565D0EB8}" type="presParOf" srcId="{00DEEFBE-60E6-410C-8F3A-D1162CFEE3C4}" destId="{C540E11F-0DD5-4514-98A3-08B4187B1C4A}" srcOrd="14" destOrd="0" presId="urn:microsoft.com/office/officeart/2005/8/layout/hProcess9"/>
    <dgm:cxn modelId="{C00E5B9A-8BC3-4CB0-B177-06C822E8DD7F}" type="presParOf" srcId="{00DEEFBE-60E6-410C-8F3A-D1162CFEE3C4}" destId="{DADACB18-999D-418A-9D31-2090D0D58CD5}" srcOrd="15" destOrd="0" presId="urn:microsoft.com/office/officeart/2005/8/layout/hProcess9"/>
    <dgm:cxn modelId="{DB0D753D-0E03-4030-803D-44F9CB868139}" type="presParOf" srcId="{00DEEFBE-60E6-410C-8F3A-D1162CFEE3C4}" destId="{64ED9FF6-BBCE-46E5-97A0-2E7DCB75CA0C}"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7D963-307C-4611-938C-1CD0A22BC6F1}"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MX"/>
        </a:p>
      </dgm:t>
    </dgm:pt>
    <dgm:pt modelId="{DDB59BE2-1D61-4215-B71C-2BA67F9E8CA3}">
      <dgm:prSet custT="1"/>
      <dgm:spPr/>
      <dgm:t>
        <a:bodyPr/>
        <a:lstStyle/>
        <a:p>
          <a:pPr rtl="0"/>
          <a:r>
            <a:rPr lang="es-MX" sz="2000" dirty="0" smtClean="0"/>
            <a:t>Ley Federal de Protección de Datos Personales en Posesión de Particulares</a:t>
          </a:r>
          <a:endParaRPr lang="es-MX" sz="2000" dirty="0"/>
        </a:p>
      </dgm:t>
    </dgm:pt>
    <dgm:pt modelId="{ECF718D4-483F-4E7B-9F51-E57B88F175CB}" type="parTrans" cxnId="{4212B8B6-9764-4B1F-903C-2679FF379A75}">
      <dgm:prSet/>
      <dgm:spPr/>
      <dgm:t>
        <a:bodyPr/>
        <a:lstStyle/>
        <a:p>
          <a:endParaRPr lang="es-MX"/>
        </a:p>
      </dgm:t>
    </dgm:pt>
    <dgm:pt modelId="{ACDAD82D-CB11-48EE-A655-FB5197D3D874}" type="sibTrans" cxnId="{4212B8B6-9764-4B1F-903C-2679FF379A75}">
      <dgm:prSet/>
      <dgm:spPr/>
      <dgm:t>
        <a:bodyPr/>
        <a:lstStyle/>
        <a:p>
          <a:endParaRPr lang="es-MX"/>
        </a:p>
      </dgm:t>
    </dgm:pt>
    <dgm:pt modelId="{714827DE-7DA8-4B95-9133-A90786F25EAD}">
      <dgm:prSet custT="1"/>
      <dgm:spPr/>
      <dgm:t>
        <a:bodyPr/>
        <a:lstStyle/>
        <a:p>
          <a:pPr algn="just" rtl="0"/>
          <a:endParaRPr lang="es-MX" sz="1600" dirty="0" smtClean="0"/>
        </a:p>
        <a:p>
          <a:pPr algn="just" rtl="0"/>
          <a:endParaRPr lang="es-MX" sz="1600" dirty="0" smtClean="0"/>
        </a:p>
        <a:p>
          <a:pPr algn="just" rtl="0"/>
          <a:r>
            <a:rPr lang="es-MX" sz="1600" dirty="0" smtClean="0"/>
            <a:t>Tiene por objeto la protección de los datos personales en posesión de los particulares, con la finalidad de regular su tratamiento legítimo, controlado e informado, a efecto de garantizar la privacidad y el derecho a la autodeterminación informativa de las personas.</a:t>
          </a:r>
          <a:endParaRPr lang="es-MX" sz="1600" dirty="0"/>
        </a:p>
      </dgm:t>
    </dgm:pt>
    <dgm:pt modelId="{178F2C8E-0130-4B7C-BFC2-85748635AD07}" type="parTrans" cxnId="{365EE558-3B8C-4227-B74B-4B03FDAF63F0}">
      <dgm:prSet/>
      <dgm:spPr/>
      <dgm:t>
        <a:bodyPr/>
        <a:lstStyle/>
        <a:p>
          <a:endParaRPr lang="es-MX"/>
        </a:p>
      </dgm:t>
    </dgm:pt>
    <dgm:pt modelId="{6E4D5E27-C9FA-4D9B-A380-10FC10F52908}" type="sibTrans" cxnId="{365EE558-3B8C-4227-B74B-4B03FDAF63F0}">
      <dgm:prSet/>
      <dgm:spPr/>
      <dgm:t>
        <a:bodyPr/>
        <a:lstStyle/>
        <a:p>
          <a:endParaRPr lang="es-MX"/>
        </a:p>
      </dgm:t>
    </dgm:pt>
    <dgm:pt modelId="{75F2BFD9-54A3-43AB-800E-FF2ACF94470A}" type="pres">
      <dgm:prSet presAssocID="{3907D963-307C-4611-938C-1CD0A22BC6F1}" presName="Name0" presStyleCnt="0">
        <dgm:presLayoutVars>
          <dgm:chMax/>
          <dgm:chPref/>
          <dgm:dir/>
        </dgm:presLayoutVars>
      </dgm:prSet>
      <dgm:spPr/>
      <dgm:t>
        <a:bodyPr/>
        <a:lstStyle/>
        <a:p>
          <a:endParaRPr lang="es-MX"/>
        </a:p>
      </dgm:t>
    </dgm:pt>
    <dgm:pt modelId="{2F1AC5E9-E03A-4938-A49B-1A0CD9253116}" type="pres">
      <dgm:prSet presAssocID="{DDB59BE2-1D61-4215-B71C-2BA67F9E8CA3}" presName="composite" presStyleCnt="0">
        <dgm:presLayoutVars>
          <dgm:chMax/>
          <dgm:chPref/>
        </dgm:presLayoutVars>
      </dgm:prSet>
      <dgm:spPr/>
    </dgm:pt>
    <dgm:pt modelId="{3B0BCED2-7F29-4A57-821C-01A56A53A318}" type="pres">
      <dgm:prSet presAssocID="{DDB59BE2-1D61-4215-B71C-2BA67F9E8CA3}" presName="Image" presStyleLbl="bgImgPlace1" presStyleIdx="0" presStyleCnt="2" custScaleX="205367" custScaleY="241660" custLinFactX="209882" custLinFactY="-99219" custLinFactNeighborX="300000"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29000" b="-29000"/>
          </a:stretch>
        </a:blipFill>
      </dgm:spPr>
    </dgm:pt>
    <dgm:pt modelId="{83932A93-8211-4A18-9DDB-97703F7291DA}" type="pres">
      <dgm:prSet presAssocID="{DDB59BE2-1D61-4215-B71C-2BA67F9E8CA3}" presName="ParentText" presStyleLbl="revTx" presStyleIdx="0" presStyleCnt="2" custScaleX="172071" custScaleY="373919" custLinFactNeighborX="-74782" custLinFactNeighborY="-29504">
        <dgm:presLayoutVars>
          <dgm:chMax val="0"/>
          <dgm:chPref val="0"/>
          <dgm:bulletEnabled val="1"/>
        </dgm:presLayoutVars>
      </dgm:prSet>
      <dgm:spPr/>
      <dgm:t>
        <a:bodyPr/>
        <a:lstStyle/>
        <a:p>
          <a:endParaRPr lang="es-MX"/>
        </a:p>
      </dgm:t>
    </dgm:pt>
    <dgm:pt modelId="{77EECAAB-3300-4140-90CF-57388F7BC000}" type="pres">
      <dgm:prSet presAssocID="{DDB59BE2-1D61-4215-B71C-2BA67F9E8CA3}" presName="tlFrame" presStyleLbl="node1" presStyleIdx="0" presStyleCnt="8" custLinFactX="-200000" custLinFactY="-155854" custLinFactNeighborX="-274693" custLinFactNeighborY="-200000"/>
      <dgm:spPr/>
    </dgm:pt>
    <dgm:pt modelId="{9850DE87-00BB-4288-AA06-454E15A328CE}" type="pres">
      <dgm:prSet presAssocID="{DDB59BE2-1D61-4215-B71C-2BA67F9E8CA3}" presName="trFrame" presStyleLbl="node1" presStyleIdx="1" presStyleCnt="8" custLinFactX="-100000" custLinFactY="-194185" custLinFactNeighborX="-120693" custLinFactNeighborY="-200000"/>
      <dgm:spPr/>
    </dgm:pt>
    <dgm:pt modelId="{D6189420-4E46-4A5B-A5B1-41C1F89C7E62}" type="pres">
      <dgm:prSet presAssocID="{DDB59BE2-1D61-4215-B71C-2BA67F9E8CA3}" presName="blFrame" presStyleLbl="node1" presStyleIdx="2" presStyleCnt="8" custLinFactX="-200000" custLinFactY="100000" custLinFactNeighborX="-224693" custLinFactNeighborY="110483"/>
      <dgm:spPr/>
    </dgm:pt>
    <dgm:pt modelId="{FBAE0700-6F3F-4A50-9ACC-765B6EB29641}" type="pres">
      <dgm:prSet presAssocID="{DDB59BE2-1D61-4215-B71C-2BA67F9E8CA3}" presName="brFrame" presStyleLbl="node1" presStyleIdx="3" presStyleCnt="8" custLinFactX="-100000" custLinFactY="100000" custLinFactNeighborX="-108382" custLinFactNeighborY="121812"/>
      <dgm:spPr/>
    </dgm:pt>
    <dgm:pt modelId="{66F88203-AFC5-4BB3-BEED-7B86306EB022}" type="pres">
      <dgm:prSet presAssocID="{ACDAD82D-CB11-48EE-A655-FB5197D3D874}" presName="sibTrans" presStyleCnt="0"/>
      <dgm:spPr/>
    </dgm:pt>
    <dgm:pt modelId="{E3E195FF-BA46-4BCE-BC28-55C4D78BB6FA}" type="pres">
      <dgm:prSet presAssocID="{714827DE-7DA8-4B95-9133-A90786F25EAD}" presName="composite" presStyleCnt="0">
        <dgm:presLayoutVars>
          <dgm:chMax/>
          <dgm:chPref/>
        </dgm:presLayoutVars>
      </dgm:prSet>
      <dgm:spPr/>
    </dgm:pt>
    <dgm:pt modelId="{FBE29CA8-2B9A-4DC4-BEEA-7ACE4592EBF3}" type="pres">
      <dgm:prSet presAssocID="{714827DE-7DA8-4B95-9133-A90786F25EAD}" presName="Image" presStyleLbl="bgImgPlace1" presStyleIdx="1" presStyleCnt="2" custScaleX="217149" custScaleY="171813" custLinFactX="-161049" custLinFactY="200000" custLinFactNeighborX="-200000" custLinFactNeighborY="255412"/>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033A58A2-966D-49AB-BA89-8E8F8A2B41DD}" type="pres">
      <dgm:prSet presAssocID="{714827DE-7DA8-4B95-9133-A90786F25EAD}" presName="ParentText" presStyleLbl="revTx" presStyleIdx="1" presStyleCnt="2" custScaleX="288672">
        <dgm:presLayoutVars>
          <dgm:chMax val="0"/>
          <dgm:chPref val="0"/>
          <dgm:bulletEnabled val="1"/>
        </dgm:presLayoutVars>
      </dgm:prSet>
      <dgm:spPr/>
      <dgm:t>
        <a:bodyPr/>
        <a:lstStyle/>
        <a:p>
          <a:endParaRPr lang="es-MX"/>
        </a:p>
      </dgm:t>
    </dgm:pt>
    <dgm:pt modelId="{EA8D8CC6-D081-4A7C-825E-6B777BD553D6}" type="pres">
      <dgm:prSet presAssocID="{714827DE-7DA8-4B95-9133-A90786F25EAD}" presName="tlFrame" presStyleLbl="node1" presStyleIdx="4" presStyleCnt="8" custLinFactX="-195884" custLinFactY="-197358" custLinFactNeighborX="-200000" custLinFactNeighborY="-200000"/>
      <dgm:spPr/>
    </dgm:pt>
    <dgm:pt modelId="{EB35BC00-9316-4120-AAEB-1580137775BB}" type="pres">
      <dgm:prSet presAssocID="{714827DE-7DA8-4B95-9133-A90786F25EAD}" presName="trFrame" presStyleLbl="node1" presStyleIdx="5" presStyleCnt="8" custLinFactX="153588" custLinFactY="-192456" custLinFactNeighborX="200000" custLinFactNeighborY="-200000"/>
      <dgm:spPr/>
    </dgm:pt>
    <dgm:pt modelId="{62BB9A58-F17F-4F3B-8A9B-9C3012163281}" type="pres">
      <dgm:prSet presAssocID="{714827DE-7DA8-4B95-9133-A90786F25EAD}" presName="blFrame" presStyleLbl="node1" presStyleIdx="6" presStyleCnt="8" custLinFactX="-200000" custLinFactY="223424" custLinFactNeighborX="-245884" custLinFactNeighborY="300000"/>
      <dgm:spPr/>
    </dgm:pt>
    <dgm:pt modelId="{1DCD64BC-D626-4456-98CA-1F4ECED50BCB}" type="pres">
      <dgm:prSet presAssocID="{714827DE-7DA8-4B95-9133-A90786F25EAD}" presName="brFrame" presStyleLbl="node1" presStyleIdx="7" presStyleCnt="8" custLinFactX="176751" custLinFactY="200000" custLinFactNeighborX="200000" custLinFactNeighborY="292089"/>
      <dgm:spPr/>
    </dgm:pt>
  </dgm:ptLst>
  <dgm:cxnLst>
    <dgm:cxn modelId="{4212B8B6-9764-4B1F-903C-2679FF379A75}" srcId="{3907D963-307C-4611-938C-1CD0A22BC6F1}" destId="{DDB59BE2-1D61-4215-B71C-2BA67F9E8CA3}" srcOrd="0" destOrd="0" parTransId="{ECF718D4-483F-4E7B-9F51-E57B88F175CB}" sibTransId="{ACDAD82D-CB11-48EE-A655-FB5197D3D874}"/>
    <dgm:cxn modelId="{365EE558-3B8C-4227-B74B-4B03FDAF63F0}" srcId="{3907D963-307C-4611-938C-1CD0A22BC6F1}" destId="{714827DE-7DA8-4B95-9133-A90786F25EAD}" srcOrd="1" destOrd="0" parTransId="{178F2C8E-0130-4B7C-BFC2-85748635AD07}" sibTransId="{6E4D5E27-C9FA-4D9B-A380-10FC10F52908}"/>
    <dgm:cxn modelId="{F8050A65-5322-439A-A54B-131A85DCF731}" type="presOf" srcId="{3907D963-307C-4611-938C-1CD0A22BC6F1}" destId="{75F2BFD9-54A3-43AB-800E-FF2ACF94470A}" srcOrd="0" destOrd="0" presId="urn:microsoft.com/office/officeart/2009/3/layout/FramedTextPicture"/>
    <dgm:cxn modelId="{502EF9F7-8AFE-4CA9-8D9E-EDB0A3BB1B91}" type="presOf" srcId="{DDB59BE2-1D61-4215-B71C-2BA67F9E8CA3}" destId="{83932A93-8211-4A18-9DDB-97703F7291DA}" srcOrd="0" destOrd="0" presId="urn:microsoft.com/office/officeart/2009/3/layout/FramedTextPicture"/>
    <dgm:cxn modelId="{27F72218-0677-42F7-917A-B9BCC42857F0}" type="presOf" srcId="{714827DE-7DA8-4B95-9133-A90786F25EAD}" destId="{033A58A2-966D-49AB-BA89-8E8F8A2B41DD}" srcOrd="0" destOrd="0" presId="urn:microsoft.com/office/officeart/2009/3/layout/FramedTextPicture"/>
    <dgm:cxn modelId="{06A8AEB1-3B92-4FE3-B60F-1905BFCE5C48}" type="presParOf" srcId="{75F2BFD9-54A3-43AB-800E-FF2ACF94470A}" destId="{2F1AC5E9-E03A-4938-A49B-1A0CD9253116}" srcOrd="0" destOrd="0" presId="urn:microsoft.com/office/officeart/2009/3/layout/FramedTextPicture"/>
    <dgm:cxn modelId="{9164AEFB-94BC-4E7A-A153-DC09562C4F99}" type="presParOf" srcId="{2F1AC5E9-E03A-4938-A49B-1A0CD9253116}" destId="{3B0BCED2-7F29-4A57-821C-01A56A53A318}" srcOrd="0" destOrd="0" presId="urn:microsoft.com/office/officeart/2009/3/layout/FramedTextPicture"/>
    <dgm:cxn modelId="{CC8FBC2F-D34A-4D89-BC75-0DE80036217F}" type="presParOf" srcId="{2F1AC5E9-E03A-4938-A49B-1A0CD9253116}" destId="{83932A93-8211-4A18-9DDB-97703F7291DA}" srcOrd="1" destOrd="0" presId="urn:microsoft.com/office/officeart/2009/3/layout/FramedTextPicture"/>
    <dgm:cxn modelId="{D765E727-2472-44F6-8F2A-3FCEA99E78C7}" type="presParOf" srcId="{2F1AC5E9-E03A-4938-A49B-1A0CD9253116}" destId="{77EECAAB-3300-4140-90CF-57388F7BC000}" srcOrd="2" destOrd="0" presId="urn:microsoft.com/office/officeart/2009/3/layout/FramedTextPicture"/>
    <dgm:cxn modelId="{4995AB11-D545-4E9A-9092-5D151AEC98CC}" type="presParOf" srcId="{2F1AC5E9-E03A-4938-A49B-1A0CD9253116}" destId="{9850DE87-00BB-4288-AA06-454E15A328CE}" srcOrd="3" destOrd="0" presId="urn:microsoft.com/office/officeart/2009/3/layout/FramedTextPicture"/>
    <dgm:cxn modelId="{7AF377D5-AFF5-469B-882F-8E79877AE64D}" type="presParOf" srcId="{2F1AC5E9-E03A-4938-A49B-1A0CD9253116}" destId="{D6189420-4E46-4A5B-A5B1-41C1F89C7E62}" srcOrd="4" destOrd="0" presId="urn:microsoft.com/office/officeart/2009/3/layout/FramedTextPicture"/>
    <dgm:cxn modelId="{59590EFF-373B-402F-A8C1-494D27228124}" type="presParOf" srcId="{2F1AC5E9-E03A-4938-A49B-1A0CD9253116}" destId="{FBAE0700-6F3F-4A50-9ACC-765B6EB29641}" srcOrd="5" destOrd="0" presId="urn:microsoft.com/office/officeart/2009/3/layout/FramedTextPicture"/>
    <dgm:cxn modelId="{0BA1F4D5-9F02-4CF4-8451-0CBD5A999B5E}" type="presParOf" srcId="{75F2BFD9-54A3-43AB-800E-FF2ACF94470A}" destId="{66F88203-AFC5-4BB3-BEED-7B86306EB022}" srcOrd="1" destOrd="0" presId="urn:microsoft.com/office/officeart/2009/3/layout/FramedTextPicture"/>
    <dgm:cxn modelId="{0F6513CB-BE14-449D-BDF6-A781D684B31B}" type="presParOf" srcId="{75F2BFD9-54A3-43AB-800E-FF2ACF94470A}" destId="{E3E195FF-BA46-4BCE-BC28-55C4D78BB6FA}" srcOrd="2" destOrd="0" presId="urn:microsoft.com/office/officeart/2009/3/layout/FramedTextPicture"/>
    <dgm:cxn modelId="{70052DAD-DF63-4871-9C3B-9652BD9B2C32}" type="presParOf" srcId="{E3E195FF-BA46-4BCE-BC28-55C4D78BB6FA}" destId="{FBE29CA8-2B9A-4DC4-BEEA-7ACE4592EBF3}" srcOrd="0" destOrd="0" presId="urn:microsoft.com/office/officeart/2009/3/layout/FramedTextPicture"/>
    <dgm:cxn modelId="{7427BC7B-232D-45BA-9A4A-395F6CC57DEA}" type="presParOf" srcId="{E3E195FF-BA46-4BCE-BC28-55C4D78BB6FA}" destId="{033A58A2-966D-49AB-BA89-8E8F8A2B41DD}" srcOrd="1" destOrd="0" presId="urn:microsoft.com/office/officeart/2009/3/layout/FramedTextPicture"/>
    <dgm:cxn modelId="{9F84407C-D4AA-413C-A87C-40BFFEFE931C}" type="presParOf" srcId="{E3E195FF-BA46-4BCE-BC28-55C4D78BB6FA}" destId="{EA8D8CC6-D081-4A7C-825E-6B777BD553D6}" srcOrd="2" destOrd="0" presId="urn:microsoft.com/office/officeart/2009/3/layout/FramedTextPicture"/>
    <dgm:cxn modelId="{2080ADE3-142D-439D-BF27-B6375DE99269}" type="presParOf" srcId="{E3E195FF-BA46-4BCE-BC28-55C4D78BB6FA}" destId="{EB35BC00-9316-4120-AAEB-1580137775BB}" srcOrd="3" destOrd="0" presId="urn:microsoft.com/office/officeart/2009/3/layout/FramedTextPicture"/>
    <dgm:cxn modelId="{8D248875-456D-49A6-9F17-866F0DD919DE}" type="presParOf" srcId="{E3E195FF-BA46-4BCE-BC28-55C4D78BB6FA}" destId="{62BB9A58-F17F-4F3B-8A9B-9C3012163281}" srcOrd="4" destOrd="0" presId="urn:microsoft.com/office/officeart/2009/3/layout/FramedTextPicture"/>
    <dgm:cxn modelId="{086237E1-A40C-4897-9C62-A55E254705CE}" type="presParOf" srcId="{E3E195FF-BA46-4BCE-BC28-55C4D78BB6FA}" destId="{1DCD64BC-D626-4456-98CA-1F4ECED50BCB}"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2A35F-479D-4186-9E16-F7DE03B9DB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83B4798C-9822-46A1-A14E-A84E418372D2}">
      <dgm:prSet phldrT="[Texto]"/>
      <dgm:spPr/>
      <dgm:t>
        <a:bodyPr/>
        <a:lstStyle/>
        <a:p>
          <a:r>
            <a:rPr lang="es-MX" dirty="0" smtClean="0"/>
            <a:t>Industria </a:t>
          </a:r>
          <a:endParaRPr lang="es-MX" dirty="0"/>
        </a:p>
      </dgm:t>
    </dgm:pt>
    <dgm:pt modelId="{C21D42A7-3C86-4359-9288-0C4B21957F99}" type="parTrans" cxnId="{B1139795-C963-4525-9F48-332FAB191C59}">
      <dgm:prSet/>
      <dgm:spPr/>
      <dgm:t>
        <a:bodyPr/>
        <a:lstStyle/>
        <a:p>
          <a:endParaRPr lang="es-MX"/>
        </a:p>
      </dgm:t>
    </dgm:pt>
    <dgm:pt modelId="{45408A08-9175-4D3D-A86A-F9F76EDBFDC2}" type="sibTrans" cxnId="{B1139795-C963-4525-9F48-332FAB191C59}">
      <dgm:prSet/>
      <dgm:spPr/>
      <dgm:t>
        <a:bodyPr/>
        <a:lstStyle/>
        <a:p>
          <a:endParaRPr lang="es-MX"/>
        </a:p>
      </dgm:t>
    </dgm:pt>
    <dgm:pt modelId="{0AF93405-D722-460B-B32B-0128D92CA213}">
      <dgm:prSet phldrT="[Texto]"/>
      <dgm:spPr/>
      <dgm:t>
        <a:bodyPr/>
        <a:lstStyle/>
        <a:p>
          <a:r>
            <a:rPr lang="es-MX" dirty="0" smtClean="0"/>
            <a:t>Estados: Legislación idónea y políticas públicas </a:t>
          </a:r>
          <a:endParaRPr lang="es-MX" dirty="0"/>
        </a:p>
      </dgm:t>
    </dgm:pt>
    <dgm:pt modelId="{DF959268-8713-471B-8C32-9C174F4B964E}" type="parTrans" cxnId="{85D255EC-FEB9-4DF5-ACCB-AE242630F901}">
      <dgm:prSet/>
      <dgm:spPr/>
      <dgm:t>
        <a:bodyPr/>
        <a:lstStyle/>
        <a:p>
          <a:endParaRPr lang="es-MX"/>
        </a:p>
      </dgm:t>
    </dgm:pt>
    <dgm:pt modelId="{195022CD-0D24-4A08-9899-72C25AC0942D}" type="sibTrans" cxnId="{85D255EC-FEB9-4DF5-ACCB-AE242630F901}">
      <dgm:prSet/>
      <dgm:spPr/>
      <dgm:t>
        <a:bodyPr/>
        <a:lstStyle/>
        <a:p>
          <a:endParaRPr lang="es-MX"/>
        </a:p>
      </dgm:t>
    </dgm:pt>
    <dgm:pt modelId="{E6C61DAC-2AF2-492F-9087-A10EAA6B7737}">
      <dgm:prSet phldrT="[Texto]"/>
      <dgm:spPr/>
      <dgm:t>
        <a:bodyPr/>
        <a:lstStyle/>
        <a:p>
          <a:r>
            <a:rPr lang="es-MX" dirty="0" smtClean="0"/>
            <a:t>Academia </a:t>
          </a:r>
          <a:endParaRPr lang="es-MX" dirty="0"/>
        </a:p>
      </dgm:t>
    </dgm:pt>
    <dgm:pt modelId="{B3E88AE5-C887-45DE-B13C-818814F69242}" type="parTrans" cxnId="{5BC9FF3A-9B33-4253-8A8F-6F6B6728201C}">
      <dgm:prSet/>
      <dgm:spPr/>
      <dgm:t>
        <a:bodyPr/>
        <a:lstStyle/>
        <a:p>
          <a:endParaRPr lang="es-MX"/>
        </a:p>
      </dgm:t>
    </dgm:pt>
    <dgm:pt modelId="{78524887-95CC-4A6A-8AC0-A717377D5E4C}" type="sibTrans" cxnId="{5BC9FF3A-9B33-4253-8A8F-6F6B6728201C}">
      <dgm:prSet/>
      <dgm:spPr/>
      <dgm:t>
        <a:bodyPr/>
        <a:lstStyle/>
        <a:p>
          <a:endParaRPr lang="es-MX"/>
        </a:p>
      </dgm:t>
    </dgm:pt>
    <dgm:pt modelId="{0D3EA9B2-5BF2-4337-BB4B-8551FFF13698}">
      <dgm:prSet phldrT="[Texto]"/>
      <dgm:spPr/>
      <dgm:t>
        <a:bodyPr/>
        <a:lstStyle/>
        <a:p>
          <a:r>
            <a:rPr lang="es-MX" dirty="0" smtClean="0"/>
            <a:t>Padres de familia</a:t>
          </a:r>
          <a:endParaRPr lang="es-MX" dirty="0"/>
        </a:p>
      </dgm:t>
    </dgm:pt>
    <dgm:pt modelId="{0AC229B0-6501-427D-AC90-8E36E9A5ADF9}" type="parTrans" cxnId="{E4CA633B-C5B2-4889-8470-7CAE6550E7F4}">
      <dgm:prSet/>
      <dgm:spPr/>
      <dgm:t>
        <a:bodyPr/>
        <a:lstStyle/>
        <a:p>
          <a:endParaRPr lang="es-MX"/>
        </a:p>
      </dgm:t>
    </dgm:pt>
    <dgm:pt modelId="{86AA1936-12B1-4B96-BF13-DE36DFD0C462}" type="sibTrans" cxnId="{E4CA633B-C5B2-4889-8470-7CAE6550E7F4}">
      <dgm:prSet/>
      <dgm:spPr/>
      <dgm:t>
        <a:bodyPr/>
        <a:lstStyle/>
        <a:p>
          <a:endParaRPr lang="es-MX"/>
        </a:p>
      </dgm:t>
    </dgm:pt>
    <dgm:pt modelId="{0DF693BC-0B3C-4367-B395-6B118C838F02}">
      <dgm:prSet phldrT="[Texto]"/>
      <dgm:spPr/>
      <dgm:t>
        <a:bodyPr/>
        <a:lstStyle/>
        <a:p>
          <a:r>
            <a:rPr lang="es-MX" dirty="0" smtClean="0"/>
            <a:t>Usuarios de TIC</a:t>
          </a:r>
          <a:endParaRPr lang="es-MX" dirty="0"/>
        </a:p>
      </dgm:t>
    </dgm:pt>
    <dgm:pt modelId="{C39A6DD8-6EBD-422F-BECC-DA6249D11B8A}" type="parTrans" cxnId="{FA89A51C-F942-4634-AF1F-46BF7FA7E557}">
      <dgm:prSet/>
      <dgm:spPr/>
      <dgm:t>
        <a:bodyPr/>
        <a:lstStyle/>
        <a:p>
          <a:endParaRPr lang="es-MX"/>
        </a:p>
      </dgm:t>
    </dgm:pt>
    <dgm:pt modelId="{31B5D137-39F9-4726-A3F2-3C61114D4F5E}" type="sibTrans" cxnId="{FA89A51C-F942-4634-AF1F-46BF7FA7E557}">
      <dgm:prSet/>
      <dgm:spPr/>
      <dgm:t>
        <a:bodyPr/>
        <a:lstStyle/>
        <a:p>
          <a:endParaRPr lang="es-MX"/>
        </a:p>
      </dgm:t>
    </dgm:pt>
    <dgm:pt modelId="{91019EA6-2149-478F-9807-BE5DC2B227EF}" type="pres">
      <dgm:prSet presAssocID="{7172A35F-479D-4186-9E16-F7DE03B9DBE2}" presName="cycle" presStyleCnt="0">
        <dgm:presLayoutVars>
          <dgm:dir/>
          <dgm:resizeHandles val="exact"/>
        </dgm:presLayoutVars>
      </dgm:prSet>
      <dgm:spPr/>
      <dgm:t>
        <a:bodyPr/>
        <a:lstStyle/>
        <a:p>
          <a:endParaRPr lang="es-MX"/>
        </a:p>
      </dgm:t>
    </dgm:pt>
    <dgm:pt modelId="{84FC522C-BCE8-41BA-A792-F8CDC5F2A7A5}" type="pres">
      <dgm:prSet presAssocID="{83B4798C-9822-46A1-A14E-A84E418372D2}" presName="node" presStyleLbl="node1" presStyleIdx="0" presStyleCnt="5">
        <dgm:presLayoutVars>
          <dgm:bulletEnabled val="1"/>
        </dgm:presLayoutVars>
      </dgm:prSet>
      <dgm:spPr/>
      <dgm:t>
        <a:bodyPr/>
        <a:lstStyle/>
        <a:p>
          <a:endParaRPr lang="es-MX"/>
        </a:p>
      </dgm:t>
    </dgm:pt>
    <dgm:pt modelId="{EA4AB3E6-3DAD-4EDB-A8BC-B74CDBDECE3A}" type="pres">
      <dgm:prSet presAssocID="{45408A08-9175-4D3D-A86A-F9F76EDBFDC2}" presName="sibTrans" presStyleLbl="sibTrans2D1" presStyleIdx="0" presStyleCnt="5"/>
      <dgm:spPr/>
      <dgm:t>
        <a:bodyPr/>
        <a:lstStyle/>
        <a:p>
          <a:endParaRPr lang="es-MX"/>
        </a:p>
      </dgm:t>
    </dgm:pt>
    <dgm:pt modelId="{813AC80C-4BD3-4E1E-937C-0EA357629C6A}" type="pres">
      <dgm:prSet presAssocID="{45408A08-9175-4D3D-A86A-F9F76EDBFDC2}" presName="connectorText" presStyleLbl="sibTrans2D1" presStyleIdx="0" presStyleCnt="5"/>
      <dgm:spPr/>
      <dgm:t>
        <a:bodyPr/>
        <a:lstStyle/>
        <a:p>
          <a:endParaRPr lang="es-MX"/>
        </a:p>
      </dgm:t>
    </dgm:pt>
    <dgm:pt modelId="{CA367CDA-F237-4135-826D-7FDB40F6DB2A}" type="pres">
      <dgm:prSet presAssocID="{0AF93405-D722-460B-B32B-0128D92CA213}" presName="node" presStyleLbl="node1" presStyleIdx="1" presStyleCnt="5">
        <dgm:presLayoutVars>
          <dgm:bulletEnabled val="1"/>
        </dgm:presLayoutVars>
      </dgm:prSet>
      <dgm:spPr/>
      <dgm:t>
        <a:bodyPr/>
        <a:lstStyle/>
        <a:p>
          <a:endParaRPr lang="es-MX"/>
        </a:p>
      </dgm:t>
    </dgm:pt>
    <dgm:pt modelId="{658F95BA-6B93-404B-8610-AB6065379685}" type="pres">
      <dgm:prSet presAssocID="{195022CD-0D24-4A08-9899-72C25AC0942D}" presName="sibTrans" presStyleLbl="sibTrans2D1" presStyleIdx="1" presStyleCnt="5"/>
      <dgm:spPr/>
      <dgm:t>
        <a:bodyPr/>
        <a:lstStyle/>
        <a:p>
          <a:endParaRPr lang="es-MX"/>
        </a:p>
      </dgm:t>
    </dgm:pt>
    <dgm:pt modelId="{0DF0323B-1EC2-4DEA-9694-1AEF6404FBA4}" type="pres">
      <dgm:prSet presAssocID="{195022CD-0D24-4A08-9899-72C25AC0942D}" presName="connectorText" presStyleLbl="sibTrans2D1" presStyleIdx="1" presStyleCnt="5"/>
      <dgm:spPr/>
      <dgm:t>
        <a:bodyPr/>
        <a:lstStyle/>
        <a:p>
          <a:endParaRPr lang="es-MX"/>
        </a:p>
      </dgm:t>
    </dgm:pt>
    <dgm:pt modelId="{BE5B3D83-19FB-4C08-8435-7BB83066EE9D}" type="pres">
      <dgm:prSet presAssocID="{E6C61DAC-2AF2-492F-9087-A10EAA6B7737}" presName="node" presStyleLbl="node1" presStyleIdx="2" presStyleCnt="5">
        <dgm:presLayoutVars>
          <dgm:bulletEnabled val="1"/>
        </dgm:presLayoutVars>
      </dgm:prSet>
      <dgm:spPr/>
      <dgm:t>
        <a:bodyPr/>
        <a:lstStyle/>
        <a:p>
          <a:endParaRPr lang="es-MX"/>
        </a:p>
      </dgm:t>
    </dgm:pt>
    <dgm:pt modelId="{38E2B2CB-4169-4324-B2EE-D6CF4EA19986}" type="pres">
      <dgm:prSet presAssocID="{78524887-95CC-4A6A-8AC0-A717377D5E4C}" presName="sibTrans" presStyleLbl="sibTrans2D1" presStyleIdx="2" presStyleCnt="5"/>
      <dgm:spPr/>
      <dgm:t>
        <a:bodyPr/>
        <a:lstStyle/>
        <a:p>
          <a:endParaRPr lang="es-MX"/>
        </a:p>
      </dgm:t>
    </dgm:pt>
    <dgm:pt modelId="{E0F8D66A-236D-42FB-8067-4256B8405E21}" type="pres">
      <dgm:prSet presAssocID="{78524887-95CC-4A6A-8AC0-A717377D5E4C}" presName="connectorText" presStyleLbl="sibTrans2D1" presStyleIdx="2" presStyleCnt="5"/>
      <dgm:spPr/>
      <dgm:t>
        <a:bodyPr/>
        <a:lstStyle/>
        <a:p>
          <a:endParaRPr lang="es-MX"/>
        </a:p>
      </dgm:t>
    </dgm:pt>
    <dgm:pt modelId="{C4E23AAA-A8B2-4B2D-B689-487923474BEE}" type="pres">
      <dgm:prSet presAssocID="{0D3EA9B2-5BF2-4337-BB4B-8551FFF13698}" presName="node" presStyleLbl="node1" presStyleIdx="3" presStyleCnt="5">
        <dgm:presLayoutVars>
          <dgm:bulletEnabled val="1"/>
        </dgm:presLayoutVars>
      </dgm:prSet>
      <dgm:spPr/>
      <dgm:t>
        <a:bodyPr/>
        <a:lstStyle/>
        <a:p>
          <a:endParaRPr lang="es-MX"/>
        </a:p>
      </dgm:t>
    </dgm:pt>
    <dgm:pt modelId="{C3FAB393-BDAC-4159-90E2-12660C5C2BC5}" type="pres">
      <dgm:prSet presAssocID="{86AA1936-12B1-4B96-BF13-DE36DFD0C462}" presName="sibTrans" presStyleLbl="sibTrans2D1" presStyleIdx="3" presStyleCnt="5"/>
      <dgm:spPr/>
      <dgm:t>
        <a:bodyPr/>
        <a:lstStyle/>
        <a:p>
          <a:endParaRPr lang="es-MX"/>
        </a:p>
      </dgm:t>
    </dgm:pt>
    <dgm:pt modelId="{B3D7788E-E58E-4A34-BDB6-165BB8EFCF44}" type="pres">
      <dgm:prSet presAssocID="{86AA1936-12B1-4B96-BF13-DE36DFD0C462}" presName="connectorText" presStyleLbl="sibTrans2D1" presStyleIdx="3" presStyleCnt="5"/>
      <dgm:spPr/>
      <dgm:t>
        <a:bodyPr/>
        <a:lstStyle/>
        <a:p>
          <a:endParaRPr lang="es-MX"/>
        </a:p>
      </dgm:t>
    </dgm:pt>
    <dgm:pt modelId="{62A0474D-02E6-4D30-A9C5-8BD62C15E49A}" type="pres">
      <dgm:prSet presAssocID="{0DF693BC-0B3C-4367-B395-6B118C838F02}" presName="node" presStyleLbl="node1" presStyleIdx="4" presStyleCnt="5">
        <dgm:presLayoutVars>
          <dgm:bulletEnabled val="1"/>
        </dgm:presLayoutVars>
      </dgm:prSet>
      <dgm:spPr/>
      <dgm:t>
        <a:bodyPr/>
        <a:lstStyle/>
        <a:p>
          <a:endParaRPr lang="es-MX"/>
        </a:p>
      </dgm:t>
    </dgm:pt>
    <dgm:pt modelId="{AAE0EED9-211D-44E8-B1E7-363EB2D0B3B7}" type="pres">
      <dgm:prSet presAssocID="{31B5D137-39F9-4726-A3F2-3C61114D4F5E}" presName="sibTrans" presStyleLbl="sibTrans2D1" presStyleIdx="4" presStyleCnt="5"/>
      <dgm:spPr/>
      <dgm:t>
        <a:bodyPr/>
        <a:lstStyle/>
        <a:p>
          <a:endParaRPr lang="es-MX"/>
        </a:p>
      </dgm:t>
    </dgm:pt>
    <dgm:pt modelId="{649C3F89-761B-42B0-98D5-6FC527CE3E36}" type="pres">
      <dgm:prSet presAssocID="{31B5D137-39F9-4726-A3F2-3C61114D4F5E}" presName="connectorText" presStyleLbl="sibTrans2D1" presStyleIdx="4" presStyleCnt="5"/>
      <dgm:spPr/>
      <dgm:t>
        <a:bodyPr/>
        <a:lstStyle/>
        <a:p>
          <a:endParaRPr lang="es-MX"/>
        </a:p>
      </dgm:t>
    </dgm:pt>
  </dgm:ptLst>
  <dgm:cxnLst>
    <dgm:cxn modelId="{9E163CDD-7ECF-4292-A396-1D1ED4CF49F3}" type="presOf" srcId="{78524887-95CC-4A6A-8AC0-A717377D5E4C}" destId="{E0F8D66A-236D-42FB-8067-4256B8405E21}" srcOrd="1" destOrd="0" presId="urn:microsoft.com/office/officeart/2005/8/layout/cycle2"/>
    <dgm:cxn modelId="{D71E866C-5458-49D9-909B-6A096625B4BA}" type="presOf" srcId="{0D3EA9B2-5BF2-4337-BB4B-8551FFF13698}" destId="{C4E23AAA-A8B2-4B2D-B689-487923474BEE}" srcOrd="0" destOrd="0" presId="urn:microsoft.com/office/officeart/2005/8/layout/cycle2"/>
    <dgm:cxn modelId="{B7C114DC-19A8-46B2-AE0D-6F79F7C7CBAE}" type="presOf" srcId="{0AF93405-D722-460B-B32B-0128D92CA213}" destId="{CA367CDA-F237-4135-826D-7FDB40F6DB2A}" srcOrd="0" destOrd="0" presId="urn:microsoft.com/office/officeart/2005/8/layout/cycle2"/>
    <dgm:cxn modelId="{0F8CF9EC-3F35-4D24-9324-D7FAA3AA9798}" type="presOf" srcId="{195022CD-0D24-4A08-9899-72C25AC0942D}" destId="{0DF0323B-1EC2-4DEA-9694-1AEF6404FBA4}" srcOrd="1" destOrd="0" presId="urn:microsoft.com/office/officeart/2005/8/layout/cycle2"/>
    <dgm:cxn modelId="{E4CA633B-C5B2-4889-8470-7CAE6550E7F4}" srcId="{7172A35F-479D-4186-9E16-F7DE03B9DBE2}" destId="{0D3EA9B2-5BF2-4337-BB4B-8551FFF13698}" srcOrd="3" destOrd="0" parTransId="{0AC229B0-6501-427D-AC90-8E36E9A5ADF9}" sibTransId="{86AA1936-12B1-4B96-BF13-DE36DFD0C462}"/>
    <dgm:cxn modelId="{FA89A51C-F942-4634-AF1F-46BF7FA7E557}" srcId="{7172A35F-479D-4186-9E16-F7DE03B9DBE2}" destId="{0DF693BC-0B3C-4367-B395-6B118C838F02}" srcOrd="4" destOrd="0" parTransId="{C39A6DD8-6EBD-422F-BECC-DA6249D11B8A}" sibTransId="{31B5D137-39F9-4726-A3F2-3C61114D4F5E}"/>
    <dgm:cxn modelId="{BC5255ED-1A89-4D11-9A0C-E6088A661D6A}" type="presOf" srcId="{86AA1936-12B1-4B96-BF13-DE36DFD0C462}" destId="{B3D7788E-E58E-4A34-BDB6-165BB8EFCF44}" srcOrd="1" destOrd="0" presId="urn:microsoft.com/office/officeart/2005/8/layout/cycle2"/>
    <dgm:cxn modelId="{93CA0455-A5D6-4E21-9FF8-E5A2097D5751}" type="presOf" srcId="{E6C61DAC-2AF2-492F-9087-A10EAA6B7737}" destId="{BE5B3D83-19FB-4C08-8435-7BB83066EE9D}" srcOrd="0" destOrd="0" presId="urn:microsoft.com/office/officeart/2005/8/layout/cycle2"/>
    <dgm:cxn modelId="{5BC9FF3A-9B33-4253-8A8F-6F6B6728201C}" srcId="{7172A35F-479D-4186-9E16-F7DE03B9DBE2}" destId="{E6C61DAC-2AF2-492F-9087-A10EAA6B7737}" srcOrd="2" destOrd="0" parTransId="{B3E88AE5-C887-45DE-B13C-818814F69242}" sibTransId="{78524887-95CC-4A6A-8AC0-A717377D5E4C}"/>
    <dgm:cxn modelId="{B1139795-C963-4525-9F48-332FAB191C59}" srcId="{7172A35F-479D-4186-9E16-F7DE03B9DBE2}" destId="{83B4798C-9822-46A1-A14E-A84E418372D2}" srcOrd="0" destOrd="0" parTransId="{C21D42A7-3C86-4359-9288-0C4B21957F99}" sibTransId="{45408A08-9175-4D3D-A86A-F9F76EDBFDC2}"/>
    <dgm:cxn modelId="{76D143A9-17C8-4FF2-865F-94DE978166ED}" type="presOf" srcId="{45408A08-9175-4D3D-A86A-F9F76EDBFDC2}" destId="{EA4AB3E6-3DAD-4EDB-A8BC-B74CDBDECE3A}" srcOrd="0" destOrd="0" presId="urn:microsoft.com/office/officeart/2005/8/layout/cycle2"/>
    <dgm:cxn modelId="{85D255EC-FEB9-4DF5-ACCB-AE242630F901}" srcId="{7172A35F-479D-4186-9E16-F7DE03B9DBE2}" destId="{0AF93405-D722-460B-B32B-0128D92CA213}" srcOrd="1" destOrd="0" parTransId="{DF959268-8713-471B-8C32-9C174F4B964E}" sibTransId="{195022CD-0D24-4A08-9899-72C25AC0942D}"/>
    <dgm:cxn modelId="{B65C4D8B-8A19-4194-BF16-4C2923D285DF}" type="presOf" srcId="{0DF693BC-0B3C-4367-B395-6B118C838F02}" destId="{62A0474D-02E6-4D30-A9C5-8BD62C15E49A}" srcOrd="0" destOrd="0" presId="urn:microsoft.com/office/officeart/2005/8/layout/cycle2"/>
    <dgm:cxn modelId="{ED00C8F8-4A1C-4FFC-8A3D-72927F66C81F}" type="presOf" srcId="{31B5D137-39F9-4726-A3F2-3C61114D4F5E}" destId="{AAE0EED9-211D-44E8-B1E7-363EB2D0B3B7}" srcOrd="0" destOrd="0" presId="urn:microsoft.com/office/officeart/2005/8/layout/cycle2"/>
    <dgm:cxn modelId="{F1BF8399-1966-4A4E-86D9-86136E1E7B08}" type="presOf" srcId="{31B5D137-39F9-4726-A3F2-3C61114D4F5E}" destId="{649C3F89-761B-42B0-98D5-6FC527CE3E36}" srcOrd="1" destOrd="0" presId="urn:microsoft.com/office/officeart/2005/8/layout/cycle2"/>
    <dgm:cxn modelId="{F77F1B78-8544-457D-885B-F6EF8E586FAF}" type="presOf" srcId="{195022CD-0D24-4A08-9899-72C25AC0942D}" destId="{658F95BA-6B93-404B-8610-AB6065379685}" srcOrd="0" destOrd="0" presId="urn:microsoft.com/office/officeart/2005/8/layout/cycle2"/>
    <dgm:cxn modelId="{03B4F320-7A16-4AD4-B281-8AD334274AB6}" type="presOf" srcId="{86AA1936-12B1-4B96-BF13-DE36DFD0C462}" destId="{C3FAB393-BDAC-4159-90E2-12660C5C2BC5}" srcOrd="0" destOrd="0" presId="urn:microsoft.com/office/officeart/2005/8/layout/cycle2"/>
    <dgm:cxn modelId="{66FE7D26-6F14-4FAA-A574-B46883FB182D}" type="presOf" srcId="{7172A35F-479D-4186-9E16-F7DE03B9DBE2}" destId="{91019EA6-2149-478F-9807-BE5DC2B227EF}" srcOrd="0" destOrd="0" presId="urn:microsoft.com/office/officeart/2005/8/layout/cycle2"/>
    <dgm:cxn modelId="{F96B486C-8121-4728-B1EA-2FBC9ACA49E3}" type="presOf" srcId="{45408A08-9175-4D3D-A86A-F9F76EDBFDC2}" destId="{813AC80C-4BD3-4E1E-937C-0EA357629C6A}" srcOrd="1" destOrd="0" presId="urn:microsoft.com/office/officeart/2005/8/layout/cycle2"/>
    <dgm:cxn modelId="{9FD70B56-2C3C-490C-9DD4-0AB83AAFB321}" type="presOf" srcId="{83B4798C-9822-46A1-A14E-A84E418372D2}" destId="{84FC522C-BCE8-41BA-A792-F8CDC5F2A7A5}" srcOrd="0" destOrd="0" presId="urn:microsoft.com/office/officeart/2005/8/layout/cycle2"/>
    <dgm:cxn modelId="{637E2208-CDDF-4E10-A18C-D9B72360BD91}" type="presOf" srcId="{78524887-95CC-4A6A-8AC0-A717377D5E4C}" destId="{38E2B2CB-4169-4324-B2EE-D6CF4EA19986}" srcOrd="0" destOrd="0" presId="urn:microsoft.com/office/officeart/2005/8/layout/cycle2"/>
    <dgm:cxn modelId="{85B6AAB8-123C-4931-8FF0-83F3FED68508}" type="presParOf" srcId="{91019EA6-2149-478F-9807-BE5DC2B227EF}" destId="{84FC522C-BCE8-41BA-A792-F8CDC5F2A7A5}" srcOrd="0" destOrd="0" presId="urn:microsoft.com/office/officeart/2005/8/layout/cycle2"/>
    <dgm:cxn modelId="{6BB11ABE-2895-4AFF-A680-44E84D13D828}" type="presParOf" srcId="{91019EA6-2149-478F-9807-BE5DC2B227EF}" destId="{EA4AB3E6-3DAD-4EDB-A8BC-B74CDBDECE3A}" srcOrd="1" destOrd="0" presId="urn:microsoft.com/office/officeart/2005/8/layout/cycle2"/>
    <dgm:cxn modelId="{13E28FD2-D214-414A-A52C-213F17020F6F}" type="presParOf" srcId="{EA4AB3E6-3DAD-4EDB-A8BC-B74CDBDECE3A}" destId="{813AC80C-4BD3-4E1E-937C-0EA357629C6A}" srcOrd="0" destOrd="0" presId="urn:microsoft.com/office/officeart/2005/8/layout/cycle2"/>
    <dgm:cxn modelId="{248E78C4-88BD-4E29-B00C-55DA2D782DFD}" type="presParOf" srcId="{91019EA6-2149-478F-9807-BE5DC2B227EF}" destId="{CA367CDA-F237-4135-826D-7FDB40F6DB2A}" srcOrd="2" destOrd="0" presId="urn:microsoft.com/office/officeart/2005/8/layout/cycle2"/>
    <dgm:cxn modelId="{C77B1CC0-E622-4896-A592-A1023EAFAD8B}" type="presParOf" srcId="{91019EA6-2149-478F-9807-BE5DC2B227EF}" destId="{658F95BA-6B93-404B-8610-AB6065379685}" srcOrd="3" destOrd="0" presId="urn:microsoft.com/office/officeart/2005/8/layout/cycle2"/>
    <dgm:cxn modelId="{B1FE9194-F648-4C01-91BE-D2420FBC6706}" type="presParOf" srcId="{658F95BA-6B93-404B-8610-AB6065379685}" destId="{0DF0323B-1EC2-4DEA-9694-1AEF6404FBA4}" srcOrd="0" destOrd="0" presId="urn:microsoft.com/office/officeart/2005/8/layout/cycle2"/>
    <dgm:cxn modelId="{9A40A0F9-5778-42C1-8967-89ED4C7CD218}" type="presParOf" srcId="{91019EA6-2149-478F-9807-BE5DC2B227EF}" destId="{BE5B3D83-19FB-4C08-8435-7BB83066EE9D}" srcOrd="4" destOrd="0" presId="urn:microsoft.com/office/officeart/2005/8/layout/cycle2"/>
    <dgm:cxn modelId="{E2B06AA6-CA28-46D2-9736-782EC62421A0}" type="presParOf" srcId="{91019EA6-2149-478F-9807-BE5DC2B227EF}" destId="{38E2B2CB-4169-4324-B2EE-D6CF4EA19986}" srcOrd="5" destOrd="0" presId="urn:microsoft.com/office/officeart/2005/8/layout/cycle2"/>
    <dgm:cxn modelId="{4C4D4452-47FF-487B-B9E1-308564CA3A53}" type="presParOf" srcId="{38E2B2CB-4169-4324-B2EE-D6CF4EA19986}" destId="{E0F8D66A-236D-42FB-8067-4256B8405E21}" srcOrd="0" destOrd="0" presId="urn:microsoft.com/office/officeart/2005/8/layout/cycle2"/>
    <dgm:cxn modelId="{F526A7A7-046D-43D5-8DDA-D72F13E483E2}" type="presParOf" srcId="{91019EA6-2149-478F-9807-BE5DC2B227EF}" destId="{C4E23AAA-A8B2-4B2D-B689-487923474BEE}" srcOrd="6" destOrd="0" presId="urn:microsoft.com/office/officeart/2005/8/layout/cycle2"/>
    <dgm:cxn modelId="{A7F448D3-7BA9-4404-8D6B-7F7212346364}" type="presParOf" srcId="{91019EA6-2149-478F-9807-BE5DC2B227EF}" destId="{C3FAB393-BDAC-4159-90E2-12660C5C2BC5}" srcOrd="7" destOrd="0" presId="urn:microsoft.com/office/officeart/2005/8/layout/cycle2"/>
    <dgm:cxn modelId="{8CA89BC3-C27A-4A0A-9362-F57D8E628580}" type="presParOf" srcId="{C3FAB393-BDAC-4159-90E2-12660C5C2BC5}" destId="{B3D7788E-E58E-4A34-BDB6-165BB8EFCF44}" srcOrd="0" destOrd="0" presId="urn:microsoft.com/office/officeart/2005/8/layout/cycle2"/>
    <dgm:cxn modelId="{D905EC7E-ABD5-4F67-88A6-D6749459710F}" type="presParOf" srcId="{91019EA6-2149-478F-9807-BE5DC2B227EF}" destId="{62A0474D-02E6-4D30-A9C5-8BD62C15E49A}" srcOrd="8" destOrd="0" presId="urn:microsoft.com/office/officeart/2005/8/layout/cycle2"/>
    <dgm:cxn modelId="{225BA511-F68D-436B-8C57-FF5AA6F0A214}" type="presParOf" srcId="{91019EA6-2149-478F-9807-BE5DC2B227EF}" destId="{AAE0EED9-211D-44E8-B1E7-363EB2D0B3B7}" srcOrd="9" destOrd="0" presId="urn:microsoft.com/office/officeart/2005/8/layout/cycle2"/>
    <dgm:cxn modelId="{DBF526CC-3194-4124-BC56-A1C072D7345E}" type="presParOf" srcId="{AAE0EED9-211D-44E8-B1E7-363EB2D0B3B7}" destId="{649C3F89-761B-42B0-98D5-6FC527CE3E3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300549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162505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126572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79312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289489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52136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421762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281113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56076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153724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E5512D-5B04-4C5E-A889-E7D135C9D5F5}" type="datetimeFigureOut">
              <a:rPr lang="es-MX" smtClean="0"/>
              <a:t>18/09/2018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48901CB-35F2-4D63-9369-EB33620BB5ED}" type="slidenum">
              <a:rPr lang="es-MX" smtClean="0"/>
              <a:t>‹Nº›</a:t>
            </a:fld>
            <a:endParaRPr lang="es-MX"/>
          </a:p>
        </p:txBody>
      </p:sp>
    </p:spTree>
    <p:extLst>
      <p:ext uri="{BB962C8B-B14F-4D97-AF65-F5344CB8AC3E}">
        <p14:creationId xmlns:p14="http://schemas.microsoft.com/office/powerpoint/2010/main" val="28650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512D-5B04-4C5E-A889-E7D135C9D5F5}" type="datetimeFigureOut">
              <a:rPr lang="es-MX" smtClean="0"/>
              <a:t>18/09/2018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901CB-35F2-4D63-9369-EB33620BB5ED}" type="slidenum">
              <a:rPr lang="es-MX" smtClean="0"/>
              <a:t>‹Nº›</a:t>
            </a:fld>
            <a:endParaRPr lang="es-MX"/>
          </a:p>
        </p:txBody>
      </p:sp>
    </p:spTree>
    <p:extLst>
      <p:ext uri="{BB962C8B-B14F-4D97-AF65-F5344CB8AC3E}">
        <p14:creationId xmlns:p14="http://schemas.microsoft.com/office/powerpoint/2010/main" val="184981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uadroTexto 4"/>
          <p:cNvSpPr txBox="1"/>
          <p:nvPr/>
        </p:nvSpPr>
        <p:spPr>
          <a:xfrm>
            <a:off x="461554" y="1131600"/>
            <a:ext cx="8464732" cy="5509200"/>
          </a:xfrm>
          <a:prstGeom prst="rect">
            <a:avLst/>
          </a:prstGeom>
          <a:noFill/>
        </p:spPr>
        <p:txBody>
          <a:bodyPr wrap="square" rtlCol="0">
            <a:spAutoFit/>
          </a:bodyPr>
          <a:lstStyle/>
          <a:p>
            <a:pPr algn="ctr"/>
            <a:r>
              <a:rPr lang="es-MX" sz="3500" b="1" i="1" dirty="0">
                <a:solidFill>
                  <a:schemeClr val="tx2">
                    <a:lumMod val="75000"/>
                  </a:schemeClr>
                </a:solidFill>
              </a:rPr>
              <a:t>Data </a:t>
            </a:r>
            <a:r>
              <a:rPr lang="es-MX" sz="3500" b="1" i="1" dirty="0" err="1">
                <a:solidFill>
                  <a:schemeClr val="tx2">
                    <a:lumMod val="75000"/>
                  </a:schemeClr>
                </a:solidFill>
              </a:rPr>
              <a:t>Intelligence</a:t>
            </a:r>
            <a:r>
              <a:rPr lang="es-MX" sz="3500" b="1" i="1" dirty="0">
                <a:solidFill>
                  <a:schemeClr val="tx2">
                    <a:lumMod val="75000"/>
                  </a:schemeClr>
                </a:solidFill>
              </a:rPr>
              <a:t> </a:t>
            </a:r>
            <a:r>
              <a:rPr lang="es-MX" sz="3500" b="1" dirty="0">
                <a:solidFill>
                  <a:schemeClr val="tx2">
                    <a:lumMod val="75000"/>
                  </a:schemeClr>
                </a:solidFill>
              </a:rPr>
              <a:t>aplicado al sector </a:t>
            </a:r>
            <a:r>
              <a:rPr lang="es-MX" sz="3500" b="1" dirty="0" smtClean="0">
                <a:solidFill>
                  <a:schemeClr val="tx2">
                    <a:lumMod val="75000"/>
                  </a:schemeClr>
                </a:solidFill>
              </a:rPr>
              <a:t>turístico</a:t>
            </a:r>
            <a:endParaRPr lang="es-MX" sz="500" b="1" i="1" dirty="0" smtClean="0">
              <a:solidFill>
                <a:schemeClr val="tx2">
                  <a:lumMod val="75000"/>
                </a:schemeClr>
              </a:solidFill>
            </a:endParaRPr>
          </a:p>
          <a:p>
            <a:pPr algn="r"/>
            <a:endParaRPr lang="es-MX" sz="2500" b="1" i="1" dirty="0">
              <a:solidFill>
                <a:schemeClr val="tx2">
                  <a:lumMod val="75000"/>
                </a:schemeClr>
              </a:solidFill>
            </a:endParaRPr>
          </a:p>
          <a:p>
            <a:pPr algn="ctr"/>
            <a:r>
              <a:rPr lang="es-MX" sz="2500" b="1" i="1" dirty="0" smtClean="0">
                <a:solidFill>
                  <a:schemeClr val="tx2">
                    <a:lumMod val="75000"/>
                  </a:schemeClr>
                </a:solidFill>
              </a:rPr>
              <a:t>La revolución digital de la hospitalidad</a:t>
            </a:r>
          </a:p>
          <a:p>
            <a:pPr algn="ctr"/>
            <a:endParaRPr lang="es-MX" sz="3500" b="1" dirty="0">
              <a:solidFill>
                <a:schemeClr val="tx2">
                  <a:lumMod val="75000"/>
                </a:schemeClr>
              </a:solidFill>
            </a:endParaRPr>
          </a:p>
          <a:p>
            <a:pPr algn="ctr"/>
            <a:endParaRPr lang="es-MX" sz="1000" b="1" dirty="0" smtClean="0">
              <a:solidFill>
                <a:schemeClr val="tx2">
                  <a:lumMod val="75000"/>
                </a:schemeClr>
              </a:solidFill>
            </a:endParaRPr>
          </a:p>
          <a:p>
            <a:pPr algn="ctr"/>
            <a:endParaRPr lang="es-MX" sz="1000" b="1" dirty="0">
              <a:solidFill>
                <a:schemeClr val="tx2">
                  <a:lumMod val="75000"/>
                </a:schemeClr>
              </a:solidFill>
            </a:endParaRPr>
          </a:p>
          <a:p>
            <a:pPr algn="ctr"/>
            <a:endParaRPr lang="es-MX" sz="1000" b="1" dirty="0" smtClean="0">
              <a:solidFill>
                <a:schemeClr val="tx2">
                  <a:lumMod val="75000"/>
                </a:schemeClr>
              </a:solidFill>
            </a:endParaRPr>
          </a:p>
          <a:p>
            <a:pPr algn="ctr"/>
            <a:endParaRPr lang="es-MX" sz="1000" b="1" dirty="0">
              <a:solidFill>
                <a:schemeClr val="tx2">
                  <a:lumMod val="75000"/>
                </a:schemeClr>
              </a:solidFill>
            </a:endParaRPr>
          </a:p>
          <a:p>
            <a:pPr algn="ctr"/>
            <a:endParaRPr lang="es-MX" sz="1000" b="1" dirty="0" smtClean="0">
              <a:solidFill>
                <a:schemeClr val="tx2">
                  <a:lumMod val="75000"/>
                </a:schemeClr>
              </a:solidFill>
            </a:endParaRPr>
          </a:p>
          <a:p>
            <a:pPr algn="ctr"/>
            <a:endParaRPr lang="es-MX" sz="1000" b="1" dirty="0">
              <a:solidFill>
                <a:schemeClr val="tx2">
                  <a:lumMod val="75000"/>
                </a:schemeClr>
              </a:solidFill>
            </a:endParaRPr>
          </a:p>
          <a:p>
            <a:pPr algn="ctr"/>
            <a:endParaRPr lang="es-MX" sz="1000" b="1" dirty="0" smtClean="0">
              <a:solidFill>
                <a:schemeClr val="tx2">
                  <a:lumMod val="75000"/>
                </a:schemeClr>
              </a:solidFill>
            </a:endParaRPr>
          </a:p>
          <a:p>
            <a:pPr algn="ctr"/>
            <a:endParaRPr lang="es-MX" sz="1000" b="1" dirty="0">
              <a:solidFill>
                <a:schemeClr val="tx2">
                  <a:lumMod val="75000"/>
                </a:schemeClr>
              </a:solidFill>
            </a:endParaRPr>
          </a:p>
          <a:p>
            <a:pPr algn="ctr"/>
            <a:endParaRPr lang="es-MX" sz="1000" b="1" dirty="0" smtClean="0">
              <a:solidFill>
                <a:schemeClr val="tx2">
                  <a:lumMod val="75000"/>
                </a:schemeClr>
              </a:solidFill>
            </a:endParaRPr>
          </a:p>
          <a:p>
            <a:pPr algn="ctr"/>
            <a:endParaRPr lang="es-MX" sz="1000" b="1" dirty="0">
              <a:solidFill>
                <a:schemeClr val="tx2">
                  <a:lumMod val="75000"/>
                </a:schemeClr>
              </a:solidFill>
            </a:endParaRPr>
          </a:p>
          <a:p>
            <a:pPr algn="ctr"/>
            <a:endParaRPr lang="es-MX" sz="1000" b="1" dirty="0" smtClean="0">
              <a:solidFill>
                <a:schemeClr val="tx2">
                  <a:lumMod val="75000"/>
                </a:schemeClr>
              </a:solidFill>
            </a:endParaRPr>
          </a:p>
          <a:p>
            <a:pPr algn="ctr"/>
            <a:endParaRPr lang="es-MX" sz="1000" b="1" dirty="0" smtClean="0">
              <a:solidFill>
                <a:schemeClr val="tx2">
                  <a:lumMod val="75000"/>
                </a:schemeClr>
              </a:solidFill>
            </a:endParaRPr>
          </a:p>
          <a:p>
            <a:pPr algn="ctr"/>
            <a:r>
              <a:rPr lang="es-MX" sz="3600" b="1" dirty="0" smtClean="0">
                <a:solidFill>
                  <a:schemeClr val="tx2">
                    <a:lumMod val="75000"/>
                  </a:schemeClr>
                </a:solidFill>
              </a:rPr>
              <a:t>									</a:t>
            </a:r>
            <a:r>
              <a:rPr lang="es-MX" b="1" dirty="0" smtClean="0"/>
              <a:t>Dra. Olivia Andrea Mendoza Enríquez</a:t>
            </a:r>
          </a:p>
          <a:p>
            <a:pPr algn="ctr"/>
            <a:r>
              <a:rPr lang="es-MX" b="1" dirty="0"/>
              <a:t>	</a:t>
            </a:r>
            <a:r>
              <a:rPr lang="es-MX" b="1" dirty="0" smtClean="0"/>
              <a:t>					30 de agosto de 2018.</a:t>
            </a:r>
          </a:p>
          <a:p>
            <a:pPr algn="r"/>
            <a:endParaRPr lang="es-MX" dirty="0"/>
          </a:p>
          <a:p>
            <a:pPr algn="ctr"/>
            <a:endParaRPr lang="es-MX" sz="4000" b="1" dirty="0">
              <a:solidFill>
                <a:schemeClr val="accent5">
                  <a:lumMod val="5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03" y="2600598"/>
            <a:ext cx="3328850" cy="2216331"/>
          </a:xfrm>
          <a:prstGeom prst="rect">
            <a:avLst/>
          </a:prstGeom>
        </p:spPr>
      </p:pic>
    </p:spTree>
    <p:extLst>
      <p:ext uri="{BB962C8B-B14F-4D97-AF65-F5344CB8AC3E}">
        <p14:creationId xmlns:p14="http://schemas.microsoft.com/office/powerpoint/2010/main" val="2360419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584" y="3258708"/>
            <a:ext cx="4189501" cy="300758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3808" y="1439952"/>
            <a:ext cx="2991784" cy="1628647"/>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69" y="2556502"/>
            <a:ext cx="3136250" cy="2381250"/>
          </a:xfrm>
          <a:prstGeom prst="rect">
            <a:avLst/>
          </a:prstGeom>
        </p:spPr>
      </p:pic>
      <p:sp>
        <p:nvSpPr>
          <p:cNvPr id="11" name="CuadroTexto 10"/>
          <p:cNvSpPr txBox="1"/>
          <p:nvPr/>
        </p:nvSpPr>
        <p:spPr>
          <a:xfrm>
            <a:off x="685800" y="378797"/>
            <a:ext cx="6528391" cy="2200602"/>
          </a:xfrm>
          <a:prstGeom prst="rect">
            <a:avLst/>
          </a:prstGeom>
          <a:noFill/>
        </p:spPr>
        <p:txBody>
          <a:bodyPr wrap="square" rtlCol="0">
            <a:spAutoFit/>
          </a:bodyPr>
          <a:lstStyle/>
          <a:p>
            <a:pPr algn="ctr"/>
            <a:r>
              <a:rPr lang="es-MX" sz="4000" b="1" dirty="0" smtClean="0"/>
              <a:t>Cómputo en la nube</a:t>
            </a:r>
          </a:p>
          <a:p>
            <a:pPr algn="ctr"/>
            <a:endParaRPr lang="es-MX" sz="4000" b="1" dirty="0"/>
          </a:p>
          <a:p>
            <a:pPr algn="ctr"/>
            <a:endParaRPr lang="es-MX" sz="4000" b="1" dirty="0" smtClean="0"/>
          </a:p>
          <a:p>
            <a:pPr algn="ctr"/>
            <a:endParaRPr lang="es-MX" sz="1700" dirty="0">
              <a:solidFill>
                <a:schemeClr val="accent5">
                  <a:lumMod val="50000"/>
                </a:schemeClr>
              </a:solidFill>
            </a:endParaRPr>
          </a:p>
        </p:txBody>
      </p:sp>
    </p:spTree>
    <p:extLst>
      <p:ext uri="{BB962C8B-B14F-4D97-AF65-F5344CB8AC3E}">
        <p14:creationId xmlns:p14="http://schemas.microsoft.com/office/powerpoint/2010/main" val="2954774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4 CuadroTexto"/>
          <p:cNvSpPr txBox="1"/>
          <p:nvPr/>
        </p:nvSpPr>
        <p:spPr>
          <a:xfrm>
            <a:off x="1015410" y="522386"/>
            <a:ext cx="10138610" cy="646331"/>
          </a:xfrm>
          <a:prstGeom prst="rect">
            <a:avLst/>
          </a:prstGeom>
          <a:noFill/>
        </p:spPr>
        <p:txBody>
          <a:bodyPr wrap="square" rtlCol="0">
            <a:spAutoFit/>
          </a:bodyPr>
          <a:lstStyle/>
          <a:p>
            <a:r>
              <a:rPr lang="es-MX" sz="3600" b="1" dirty="0" smtClean="0">
                <a:solidFill>
                  <a:schemeClr val="accent1">
                    <a:lumMod val="50000"/>
                  </a:schemeClr>
                </a:solidFill>
              </a:rPr>
              <a:t>Tipos de nube:</a:t>
            </a:r>
            <a:endParaRPr lang="es-ES" sz="3600" b="1" dirty="0">
              <a:solidFill>
                <a:schemeClr val="accent1">
                  <a:lumMod val="50000"/>
                </a:schemeClr>
              </a:solidFill>
            </a:endParaRPr>
          </a:p>
        </p:txBody>
      </p:sp>
      <p:pic>
        <p:nvPicPr>
          <p:cNvPr id="12" name="5 Imagen" descr="descarssga (1).jpg"/>
          <p:cNvPicPr>
            <a:picLocks noChangeAspect="1"/>
          </p:cNvPicPr>
          <p:nvPr/>
        </p:nvPicPr>
        <p:blipFill>
          <a:blip r:embed="rId3" cstate="print"/>
          <a:stretch>
            <a:fillRect/>
          </a:stretch>
        </p:blipFill>
        <p:spPr>
          <a:xfrm>
            <a:off x="292301" y="1940041"/>
            <a:ext cx="4452938" cy="3683725"/>
          </a:xfrm>
          <a:prstGeom prst="rect">
            <a:avLst/>
          </a:prstGeom>
        </p:spPr>
      </p:pic>
      <p:sp>
        <p:nvSpPr>
          <p:cNvPr id="13" name="6 CuadroTexto"/>
          <p:cNvSpPr txBox="1"/>
          <p:nvPr/>
        </p:nvSpPr>
        <p:spPr>
          <a:xfrm>
            <a:off x="5021757" y="3135572"/>
            <a:ext cx="1985555" cy="646331"/>
          </a:xfrm>
          <a:prstGeom prst="rect">
            <a:avLst/>
          </a:prstGeom>
          <a:noFill/>
        </p:spPr>
        <p:txBody>
          <a:bodyPr wrap="square" rtlCol="0">
            <a:spAutoFit/>
          </a:bodyPr>
          <a:lstStyle/>
          <a:p>
            <a:r>
              <a:rPr lang="es-MX" sz="3600" b="1" dirty="0" smtClean="0">
                <a:solidFill>
                  <a:schemeClr val="accent1">
                    <a:lumMod val="50000"/>
                  </a:schemeClr>
                </a:solidFill>
              </a:rPr>
              <a:t>Ejemplos</a:t>
            </a:r>
            <a:endParaRPr lang="es-ES" sz="3600" b="1" dirty="0" smtClean="0">
              <a:solidFill>
                <a:schemeClr val="accent1">
                  <a:lumMod val="50000"/>
                </a:schemeClr>
              </a:solidFill>
            </a:endParaRPr>
          </a:p>
        </p:txBody>
      </p:sp>
      <p:pic>
        <p:nvPicPr>
          <p:cNvPr id="14" name="7 Imagen" descr="descarga.png"/>
          <p:cNvPicPr>
            <a:picLocks noChangeAspect="1"/>
          </p:cNvPicPr>
          <p:nvPr/>
        </p:nvPicPr>
        <p:blipFill>
          <a:blip r:embed="rId4" cstate="print"/>
          <a:stretch>
            <a:fillRect/>
          </a:stretch>
        </p:blipFill>
        <p:spPr>
          <a:xfrm>
            <a:off x="6819900" y="1493924"/>
            <a:ext cx="1905000" cy="1228725"/>
          </a:xfrm>
          <a:prstGeom prst="rect">
            <a:avLst/>
          </a:prstGeom>
        </p:spPr>
      </p:pic>
      <p:pic>
        <p:nvPicPr>
          <p:cNvPr id="15" name="8 Imagen" descr="descarga (4).jpg"/>
          <p:cNvPicPr>
            <a:picLocks noChangeAspect="1"/>
          </p:cNvPicPr>
          <p:nvPr/>
        </p:nvPicPr>
        <p:blipFill>
          <a:blip r:embed="rId5" cstate="print"/>
          <a:stretch>
            <a:fillRect/>
          </a:stretch>
        </p:blipFill>
        <p:spPr>
          <a:xfrm>
            <a:off x="6247260" y="4067653"/>
            <a:ext cx="2762250" cy="1657350"/>
          </a:xfrm>
          <a:prstGeom prst="rect">
            <a:avLst/>
          </a:prstGeom>
        </p:spPr>
      </p:pic>
    </p:spTree>
    <p:extLst>
      <p:ext uri="{BB962C8B-B14F-4D97-AF65-F5344CB8AC3E}">
        <p14:creationId xmlns:p14="http://schemas.microsoft.com/office/powerpoint/2010/main" val="128693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30" y="1975837"/>
            <a:ext cx="2927326" cy="276003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623" y="1671329"/>
            <a:ext cx="1521403" cy="1757671"/>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3872" y="4110296"/>
            <a:ext cx="2418907" cy="1818167"/>
          </a:xfrm>
          <a:prstGeom prst="rect">
            <a:avLst/>
          </a:prstGeom>
        </p:spPr>
      </p:pic>
      <p:sp>
        <p:nvSpPr>
          <p:cNvPr id="11" name="CuadroTexto 10"/>
          <p:cNvSpPr txBox="1"/>
          <p:nvPr/>
        </p:nvSpPr>
        <p:spPr>
          <a:xfrm>
            <a:off x="-712381" y="579561"/>
            <a:ext cx="6528391" cy="2200602"/>
          </a:xfrm>
          <a:prstGeom prst="rect">
            <a:avLst/>
          </a:prstGeom>
          <a:noFill/>
        </p:spPr>
        <p:txBody>
          <a:bodyPr wrap="square" rtlCol="0">
            <a:spAutoFit/>
          </a:bodyPr>
          <a:lstStyle/>
          <a:p>
            <a:pPr algn="ctr"/>
            <a:r>
              <a:rPr lang="es-MX" sz="4000" b="1" dirty="0" smtClean="0"/>
              <a:t>Big Data</a:t>
            </a:r>
          </a:p>
          <a:p>
            <a:pPr algn="ctr"/>
            <a:endParaRPr lang="es-MX" sz="4000" b="1" dirty="0"/>
          </a:p>
          <a:p>
            <a:pPr algn="ctr"/>
            <a:endParaRPr lang="es-MX" sz="4000" b="1" dirty="0" smtClean="0"/>
          </a:p>
          <a:p>
            <a:pPr algn="ctr"/>
            <a:endParaRPr lang="es-MX" sz="1700" dirty="0">
              <a:solidFill>
                <a:schemeClr val="accent5">
                  <a:lumMod val="50000"/>
                </a:schemeClr>
              </a:solidFill>
            </a:endParaRPr>
          </a:p>
        </p:txBody>
      </p:sp>
    </p:spTree>
    <p:extLst>
      <p:ext uri="{BB962C8B-B14F-4D97-AF65-F5344CB8AC3E}">
        <p14:creationId xmlns:p14="http://schemas.microsoft.com/office/powerpoint/2010/main" val="3693573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44067"/>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5" name="4 CuadroTexto"/>
          <p:cNvSpPr txBox="1"/>
          <p:nvPr/>
        </p:nvSpPr>
        <p:spPr>
          <a:xfrm>
            <a:off x="826266" y="375084"/>
            <a:ext cx="7227065" cy="2246769"/>
          </a:xfrm>
          <a:prstGeom prst="rect">
            <a:avLst/>
          </a:prstGeom>
          <a:noFill/>
        </p:spPr>
        <p:txBody>
          <a:bodyPr wrap="square" rtlCol="0">
            <a:spAutoFit/>
          </a:bodyPr>
          <a:lstStyle/>
          <a:p>
            <a:pPr algn="ctr"/>
            <a:endParaRPr lang="es-MX" sz="3200" dirty="0" smtClean="0"/>
          </a:p>
          <a:p>
            <a:pPr algn="ctr"/>
            <a:r>
              <a:rPr lang="es-MX" sz="3400" b="1" dirty="0" smtClean="0">
                <a:solidFill>
                  <a:schemeClr val="accent5">
                    <a:lumMod val="50000"/>
                  </a:schemeClr>
                </a:solidFill>
              </a:rPr>
              <a:t>Complejidades jurídicas derivadas de la utilización de TIC</a:t>
            </a:r>
          </a:p>
          <a:p>
            <a:pPr algn="ctr"/>
            <a:endParaRPr lang="es-ES" sz="3600" b="1" dirty="0">
              <a:solidFill>
                <a:schemeClr val="accent5">
                  <a:lumMod val="50000"/>
                </a:schemeClr>
              </a:solidFill>
            </a:endParaRPr>
          </a:p>
        </p:txBody>
      </p:sp>
      <p:sp>
        <p:nvSpPr>
          <p:cNvPr id="8" name="CuadroTexto 7"/>
          <p:cNvSpPr txBox="1"/>
          <p:nvPr/>
        </p:nvSpPr>
        <p:spPr>
          <a:xfrm>
            <a:off x="1112704" y="2025597"/>
            <a:ext cx="6940627" cy="4524315"/>
          </a:xfrm>
          <a:prstGeom prst="rect">
            <a:avLst/>
          </a:prstGeom>
          <a:noFill/>
        </p:spPr>
        <p:txBody>
          <a:bodyPr wrap="square" rtlCol="0">
            <a:spAutoFit/>
          </a:bodyPr>
          <a:lstStyle/>
          <a:p>
            <a:pPr marL="285750" lvl="0" indent="-285750">
              <a:buFont typeface="Arial" panose="020B0604020202020204" pitchFamily="34" charset="0"/>
              <a:buChar char="•"/>
            </a:pPr>
            <a:r>
              <a:rPr lang="es-MX" dirty="0" smtClean="0"/>
              <a:t>Adopción de estándares internacionales.</a:t>
            </a:r>
          </a:p>
          <a:p>
            <a:pPr marL="285750" lvl="0" indent="-285750">
              <a:buFont typeface="Arial" panose="020B0604020202020204" pitchFamily="34" charset="0"/>
              <a:buChar char="•"/>
            </a:pPr>
            <a:endParaRPr lang="es-MX" dirty="0" smtClean="0"/>
          </a:p>
          <a:p>
            <a:pPr marL="285750" lvl="0" indent="-285750">
              <a:buFont typeface="Arial" panose="020B0604020202020204" pitchFamily="34" charset="0"/>
              <a:buChar char="•"/>
            </a:pPr>
            <a:r>
              <a:rPr lang="es-MX" dirty="0" smtClean="0"/>
              <a:t>Sistemas jurídicos diferentes: derecho continental y </a:t>
            </a:r>
            <a:r>
              <a:rPr lang="es-MX" i="1" dirty="0" err="1" smtClean="0"/>
              <a:t>common</a:t>
            </a:r>
            <a:r>
              <a:rPr lang="es-MX" i="1" dirty="0" smtClean="0"/>
              <a:t> </a:t>
            </a:r>
            <a:r>
              <a:rPr lang="es-MX" i="1" dirty="0" err="1" smtClean="0"/>
              <a:t>law</a:t>
            </a:r>
            <a:r>
              <a:rPr lang="es-MX" i="1" dirty="0" smtClean="0"/>
              <a:t>.</a:t>
            </a:r>
          </a:p>
          <a:p>
            <a:pPr marL="285750" lvl="0" indent="-285750">
              <a:buFont typeface="Arial" panose="020B0604020202020204" pitchFamily="34" charset="0"/>
              <a:buChar char="•"/>
            </a:pPr>
            <a:endParaRPr lang="es-MX" dirty="0" smtClean="0"/>
          </a:p>
          <a:p>
            <a:pPr marL="285750" lvl="0" indent="-285750">
              <a:buFont typeface="Arial" panose="020B0604020202020204" pitchFamily="34" charset="0"/>
              <a:buChar char="•"/>
            </a:pPr>
            <a:r>
              <a:rPr lang="es-MX" dirty="0" smtClean="0"/>
              <a:t>Marcos jurídicos internos poco acordes al desarrollo tecnológico.</a:t>
            </a:r>
          </a:p>
          <a:p>
            <a:pPr marL="285750" lvl="0" indent="-285750">
              <a:buFont typeface="Arial" panose="020B0604020202020204" pitchFamily="34" charset="0"/>
              <a:buChar char="•"/>
            </a:pPr>
            <a:endParaRPr lang="es-MX" dirty="0" smtClean="0"/>
          </a:p>
          <a:p>
            <a:pPr marL="285750" lvl="0" indent="-285750">
              <a:buFont typeface="Arial" panose="020B0604020202020204" pitchFamily="34" charset="0"/>
              <a:buChar char="•"/>
            </a:pPr>
            <a:r>
              <a:rPr lang="es-MX" dirty="0" smtClean="0"/>
              <a:t>Jurisdicción aplicable.</a:t>
            </a:r>
          </a:p>
          <a:p>
            <a:pPr lvl="0"/>
            <a:endParaRPr lang="es-MX" dirty="0" smtClean="0"/>
          </a:p>
          <a:p>
            <a:pPr marL="285750" lvl="0" indent="-285750">
              <a:buFont typeface="Arial" panose="020B0604020202020204" pitchFamily="34" charset="0"/>
              <a:buChar char="•"/>
            </a:pPr>
            <a:r>
              <a:rPr lang="es-MX" dirty="0" smtClean="0"/>
              <a:t>Autoridades competentes que emitan resoluciones vinculatorias.</a:t>
            </a:r>
          </a:p>
          <a:p>
            <a:pPr marL="285750" lvl="0" indent="-285750">
              <a:buFont typeface="Arial" panose="020B0604020202020204" pitchFamily="34" charset="0"/>
              <a:buChar char="•"/>
            </a:pPr>
            <a:endParaRPr lang="es-MX" dirty="0" smtClean="0"/>
          </a:p>
          <a:p>
            <a:pPr marL="285750" lvl="0" indent="-285750">
              <a:buFont typeface="Arial" panose="020B0604020202020204" pitchFamily="34" charset="0"/>
              <a:buChar char="•"/>
            </a:pPr>
            <a:r>
              <a:rPr lang="es-MX" dirty="0" smtClean="0"/>
              <a:t>Servidores en distintos lugares del mundo.</a:t>
            </a:r>
          </a:p>
          <a:p>
            <a:pPr lvl="0"/>
            <a:endParaRPr lang="es-MX" dirty="0" smtClean="0"/>
          </a:p>
          <a:p>
            <a:pPr marL="285750" lvl="0" indent="-285750">
              <a:buFont typeface="Arial" panose="020B0604020202020204" pitchFamily="34" charset="0"/>
              <a:buChar char="•"/>
            </a:pPr>
            <a:r>
              <a:rPr lang="es-MX" dirty="0" smtClean="0"/>
              <a:t>Tecnologías como herramientas de discriminación.</a:t>
            </a:r>
          </a:p>
          <a:p>
            <a:pPr lvl="0"/>
            <a:endParaRPr lang="es-MX" dirty="0" smtClean="0"/>
          </a:p>
          <a:p>
            <a:pPr marL="285750" lvl="0" indent="-285750">
              <a:buFont typeface="Arial" panose="020B0604020202020204" pitchFamily="34" charset="0"/>
              <a:buChar char="•"/>
            </a:pPr>
            <a:r>
              <a:rPr lang="es-MX" dirty="0" smtClean="0"/>
              <a:t>Transparencia respecto a la utilización de la información.</a:t>
            </a:r>
          </a:p>
          <a:p>
            <a:pPr marL="285750" lvl="0" indent="-285750">
              <a:buFont typeface="Arial" panose="020B0604020202020204" pitchFamily="34" charset="0"/>
              <a:buChar char="•"/>
            </a:pPr>
            <a:endParaRPr lang="es-MX" dirty="0" smtClean="0"/>
          </a:p>
        </p:txBody>
      </p:sp>
    </p:spTree>
    <p:extLst>
      <p:ext uri="{BB962C8B-B14F-4D97-AF65-F5344CB8AC3E}">
        <p14:creationId xmlns:p14="http://schemas.microsoft.com/office/powerpoint/2010/main" val="320527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uadroTexto 4"/>
          <p:cNvSpPr txBox="1"/>
          <p:nvPr/>
        </p:nvSpPr>
        <p:spPr>
          <a:xfrm>
            <a:off x="511494" y="1812906"/>
            <a:ext cx="5301867" cy="3970318"/>
          </a:xfrm>
          <a:prstGeom prst="rect">
            <a:avLst/>
          </a:prstGeom>
          <a:noFill/>
        </p:spPr>
        <p:txBody>
          <a:bodyPr wrap="square" rtlCol="0">
            <a:spAutoFit/>
          </a:bodyPr>
          <a:lstStyle/>
          <a:p>
            <a:pPr lvl="0" algn="just"/>
            <a:endParaRPr lang="es-MX" dirty="0" smtClean="0"/>
          </a:p>
          <a:p>
            <a:pPr lvl="0" algn="just"/>
            <a:r>
              <a:rPr lang="es-MX" dirty="0" smtClean="0"/>
              <a:t>Es un derecho humano que tiene su antecedente en la Declaración Universal de los Derechos Humanos de 1948.</a:t>
            </a:r>
          </a:p>
          <a:p>
            <a:pPr lvl="0" algn="just"/>
            <a:endParaRPr lang="es-MX" dirty="0"/>
          </a:p>
          <a:p>
            <a:pPr lvl="0" algn="just"/>
            <a:r>
              <a:rPr lang="es-MX" dirty="0" smtClean="0"/>
              <a:t>El objetivo de este derecho es la </a:t>
            </a:r>
            <a:r>
              <a:rPr lang="es-MX" dirty="0"/>
              <a:t>protección de la persona en relación </a:t>
            </a:r>
            <a:r>
              <a:rPr lang="es-MX" dirty="0" smtClean="0"/>
              <a:t>al </a:t>
            </a:r>
            <a:r>
              <a:rPr lang="es-MX" dirty="0"/>
              <a:t>tratamiento de su información personal</a:t>
            </a:r>
            <a:r>
              <a:rPr lang="es-MX" dirty="0" smtClean="0"/>
              <a:t>.</a:t>
            </a:r>
          </a:p>
          <a:p>
            <a:pPr lvl="0" algn="just"/>
            <a:endParaRPr lang="es-MX" dirty="0"/>
          </a:p>
          <a:p>
            <a:pPr lvl="0" algn="just"/>
            <a:r>
              <a:rPr lang="es-MX" dirty="0" smtClean="0"/>
              <a:t>Este derecho se traduce en </a:t>
            </a:r>
            <a:r>
              <a:rPr lang="es-MX" dirty="0"/>
              <a:t>el poder de disposición y control que faculta </a:t>
            </a:r>
            <a:r>
              <a:rPr lang="es-MX" dirty="0" smtClean="0"/>
              <a:t>al titular de la información para </a:t>
            </a:r>
            <a:r>
              <a:rPr lang="es-MX" dirty="0"/>
              <a:t>decidir </a:t>
            </a:r>
            <a:r>
              <a:rPr lang="es-MX" dirty="0" smtClean="0"/>
              <a:t>que datos proporciona así como saber quién </a:t>
            </a:r>
            <a:r>
              <a:rPr lang="es-MX" dirty="0"/>
              <a:t>posee esos datos y para qué, pudiendo oponerse a esa posesión o uso.</a:t>
            </a:r>
            <a:endParaRPr lang="es-MX" sz="4000" b="1" dirty="0">
              <a:solidFill>
                <a:schemeClr val="accent5">
                  <a:lumMod val="50000"/>
                </a:schemeClr>
              </a:solidFill>
            </a:endParaRPr>
          </a:p>
        </p:txBody>
      </p:sp>
      <p:sp>
        <p:nvSpPr>
          <p:cNvPr id="7" name="CuadroTexto 4"/>
          <p:cNvSpPr txBox="1"/>
          <p:nvPr/>
        </p:nvSpPr>
        <p:spPr>
          <a:xfrm>
            <a:off x="271496" y="987812"/>
            <a:ext cx="8884692" cy="1200329"/>
          </a:xfrm>
          <a:prstGeom prst="rect">
            <a:avLst/>
          </a:prstGeom>
          <a:noFill/>
        </p:spPr>
        <p:txBody>
          <a:bodyPr wrap="square" rtlCol="0">
            <a:spAutoFit/>
          </a:bodyPr>
          <a:lstStyle/>
          <a:p>
            <a:pPr lvl="0" algn="ctr"/>
            <a:r>
              <a:rPr lang="es-MX" sz="3600" b="1" dirty="0" smtClean="0">
                <a:solidFill>
                  <a:schemeClr val="accent5">
                    <a:lumMod val="50000"/>
                  </a:schemeClr>
                </a:solidFill>
              </a:rPr>
              <a:t>¿</a:t>
            </a:r>
            <a:r>
              <a:rPr lang="es-MX" sz="3600" b="1" dirty="0">
                <a:solidFill>
                  <a:schemeClr val="accent5">
                    <a:lumMod val="50000"/>
                  </a:schemeClr>
                </a:solidFill>
              </a:rPr>
              <a:t>En qué consiste el derecho a la protección de datos </a:t>
            </a:r>
            <a:r>
              <a:rPr lang="es-MX" sz="3600" b="1" dirty="0" smtClean="0">
                <a:solidFill>
                  <a:schemeClr val="accent5">
                    <a:lumMod val="50000"/>
                  </a:schemeClr>
                </a:solidFill>
              </a:rPr>
              <a:t>personales?</a:t>
            </a:r>
          </a:p>
        </p:txBody>
      </p:sp>
      <p:pic>
        <p:nvPicPr>
          <p:cNvPr id="8" name="Picture 2" descr="http://upload.wikimedia.org/wikipedia/commons/d/d4/EleanorRooseveltHumanRights.png"/>
          <p:cNvPicPr>
            <a:picLocks noChangeAspect="1" noChangeArrowheads="1"/>
          </p:cNvPicPr>
          <p:nvPr/>
        </p:nvPicPr>
        <p:blipFill>
          <a:blip r:embed="rId3" cstate="print"/>
          <a:srcRect/>
          <a:stretch>
            <a:fillRect/>
          </a:stretch>
        </p:blipFill>
        <p:spPr bwMode="auto">
          <a:xfrm>
            <a:off x="6125912" y="2269536"/>
            <a:ext cx="2802009" cy="35563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2833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uadroTexto 4"/>
          <p:cNvSpPr txBox="1"/>
          <p:nvPr/>
        </p:nvSpPr>
        <p:spPr>
          <a:xfrm>
            <a:off x="1089293" y="2622724"/>
            <a:ext cx="6965414" cy="2585323"/>
          </a:xfrm>
          <a:prstGeom prst="rect">
            <a:avLst/>
          </a:prstGeom>
          <a:noFill/>
        </p:spPr>
        <p:txBody>
          <a:bodyPr wrap="square" rtlCol="0">
            <a:spAutoFit/>
          </a:bodyPr>
          <a:lstStyle/>
          <a:p>
            <a:pPr lvl="0" algn="just"/>
            <a:r>
              <a:rPr lang="es-MX" dirty="0"/>
              <a:t> Las fracciones II y III del artículo 6 constitucional son las primeras menciones constitucionales expresas que hacen un reconocimiento del derecho a la protección de datos personales y se constituyen como limitantes al ejercicio del derecho de acceso a la información. </a:t>
            </a:r>
            <a:endParaRPr lang="es-MX" dirty="0" smtClean="0"/>
          </a:p>
          <a:p>
            <a:pPr lvl="0" algn="just"/>
            <a:endParaRPr lang="es-MX" dirty="0" smtClean="0"/>
          </a:p>
          <a:p>
            <a:pPr lvl="0" algn="just"/>
            <a:r>
              <a:rPr lang="es-MX" dirty="0" smtClean="0"/>
              <a:t>El </a:t>
            </a:r>
            <a:r>
              <a:rPr lang="es-MX" dirty="0"/>
              <a:t>segundo párrafo del artículo </a:t>
            </a:r>
            <a:r>
              <a:rPr lang="es-MX" dirty="0" smtClean="0"/>
              <a:t>16 </a:t>
            </a:r>
            <a:r>
              <a:rPr lang="es-MX" dirty="0"/>
              <a:t>constitucional establece, por su parte, que cualquier persona tiene derecho a la protección de sus datos personales. </a:t>
            </a:r>
            <a:endParaRPr lang="es-MX" dirty="0" smtClean="0"/>
          </a:p>
          <a:p>
            <a:pPr lvl="0" algn="just"/>
            <a:endParaRPr lang="es-MX" dirty="0" smtClean="0"/>
          </a:p>
        </p:txBody>
      </p:sp>
      <p:sp>
        <p:nvSpPr>
          <p:cNvPr id="7" name="CuadroTexto 4"/>
          <p:cNvSpPr txBox="1"/>
          <p:nvPr/>
        </p:nvSpPr>
        <p:spPr>
          <a:xfrm>
            <a:off x="271496" y="1136645"/>
            <a:ext cx="8884692" cy="1200329"/>
          </a:xfrm>
          <a:prstGeom prst="rect">
            <a:avLst/>
          </a:prstGeom>
          <a:noFill/>
        </p:spPr>
        <p:txBody>
          <a:bodyPr wrap="square" rtlCol="0">
            <a:spAutoFit/>
          </a:bodyPr>
          <a:lstStyle/>
          <a:p>
            <a:pPr lvl="0" algn="ctr"/>
            <a:r>
              <a:rPr lang="es-MX" sz="3600" b="1" dirty="0" smtClean="0">
                <a:solidFill>
                  <a:schemeClr val="accent5">
                    <a:lumMod val="50000"/>
                  </a:schemeClr>
                </a:solidFill>
              </a:rPr>
              <a:t>La protección de datos personales es un derecho fundamental en México</a:t>
            </a:r>
          </a:p>
        </p:txBody>
      </p:sp>
    </p:spTree>
    <p:extLst>
      <p:ext uri="{BB962C8B-B14F-4D97-AF65-F5344CB8AC3E}">
        <p14:creationId xmlns:p14="http://schemas.microsoft.com/office/powerpoint/2010/main" val="2592885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538524" y="4419549"/>
            <a:ext cx="1705504" cy="370364"/>
          </a:xfrm>
          <a:prstGeom prst="rect">
            <a:avLst/>
          </a:prstGeom>
        </p:spPr>
      </p:pic>
      <p:graphicFrame>
        <p:nvGraphicFramePr>
          <p:cNvPr id="2" name="Diagram 1"/>
          <p:cNvGraphicFramePr/>
          <p:nvPr>
            <p:extLst>
              <p:ext uri="{D42A27DB-BD31-4B8C-83A1-F6EECF244321}">
                <p14:modId xmlns:p14="http://schemas.microsoft.com/office/powerpoint/2010/main" val="1079668174"/>
              </p:ext>
            </p:extLst>
          </p:nvPr>
        </p:nvGraphicFramePr>
        <p:xfrm>
          <a:off x="1862834" y="1649256"/>
          <a:ext cx="5243777" cy="3393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CuadroTexto"/>
          <p:cNvSpPr txBox="1"/>
          <p:nvPr/>
        </p:nvSpPr>
        <p:spPr>
          <a:xfrm>
            <a:off x="1546297" y="674776"/>
            <a:ext cx="2225603" cy="1292662"/>
          </a:xfrm>
          <a:prstGeom prst="rect">
            <a:avLst/>
          </a:prstGeom>
          <a:noFill/>
        </p:spPr>
        <p:txBody>
          <a:bodyPr wrap="square" rtlCol="0">
            <a:spAutoFit/>
          </a:bodyPr>
          <a:lstStyle/>
          <a:p>
            <a:pPr algn="ctr"/>
            <a:endParaRPr lang="es-MX" sz="2400" dirty="0"/>
          </a:p>
          <a:p>
            <a:pPr algn="ctr"/>
            <a:r>
              <a:rPr lang="es-MX" sz="2700" b="1" dirty="0">
                <a:solidFill>
                  <a:schemeClr val="accent1">
                    <a:lumMod val="75000"/>
                  </a:schemeClr>
                </a:solidFill>
              </a:rPr>
              <a:t>Sector privado</a:t>
            </a:r>
          </a:p>
        </p:txBody>
      </p:sp>
      <p:sp>
        <p:nvSpPr>
          <p:cNvPr id="3" name="Right Arrow 2"/>
          <p:cNvSpPr/>
          <p:nvPr/>
        </p:nvSpPr>
        <p:spPr>
          <a:xfrm>
            <a:off x="3480956" y="3226377"/>
            <a:ext cx="904009" cy="4156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Tree>
    <p:extLst>
      <p:ext uri="{BB962C8B-B14F-4D97-AF65-F5344CB8AC3E}">
        <p14:creationId xmlns:p14="http://schemas.microsoft.com/office/powerpoint/2010/main" val="1245162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538524" y="4419549"/>
            <a:ext cx="1705504" cy="370364"/>
          </a:xfrm>
          <a:prstGeom prst="rect">
            <a:avLst/>
          </a:prstGeom>
        </p:spPr>
      </p:pic>
      <p:sp>
        <p:nvSpPr>
          <p:cNvPr id="5" name="4 CuadroTexto"/>
          <p:cNvSpPr txBox="1"/>
          <p:nvPr/>
        </p:nvSpPr>
        <p:spPr>
          <a:xfrm>
            <a:off x="1454728" y="1979122"/>
            <a:ext cx="2965907" cy="923330"/>
          </a:xfrm>
          <a:prstGeom prst="rect">
            <a:avLst/>
          </a:prstGeom>
          <a:noFill/>
        </p:spPr>
        <p:txBody>
          <a:bodyPr wrap="square" rtlCol="0">
            <a:spAutoFit/>
          </a:bodyPr>
          <a:lstStyle/>
          <a:p>
            <a:pPr algn="ctr"/>
            <a:r>
              <a:rPr lang="es-ES" sz="2700" b="1" dirty="0">
                <a:solidFill>
                  <a:schemeClr val="accent1">
                    <a:lumMod val="75000"/>
                  </a:schemeClr>
                </a:solidFill>
              </a:rPr>
              <a:t>Sujetos de la </a:t>
            </a:r>
          </a:p>
          <a:p>
            <a:pPr algn="ctr"/>
            <a:r>
              <a:rPr lang="es-ES" sz="2700" b="1" dirty="0">
                <a:solidFill>
                  <a:schemeClr val="accent1">
                    <a:lumMod val="75000"/>
                  </a:schemeClr>
                </a:solidFill>
              </a:rPr>
              <a:t>LFPDPPP</a:t>
            </a:r>
          </a:p>
        </p:txBody>
      </p:sp>
      <p:sp>
        <p:nvSpPr>
          <p:cNvPr id="3" name="TextBox 2"/>
          <p:cNvSpPr txBox="1"/>
          <p:nvPr/>
        </p:nvSpPr>
        <p:spPr>
          <a:xfrm>
            <a:off x="4420634" y="1843695"/>
            <a:ext cx="3154338" cy="1154162"/>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MX" sz="1725" dirty="0">
                <a:solidFill>
                  <a:schemeClr val="accent1">
                    <a:lumMod val="75000"/>
                  </a:schemeClr>
                </a:solidFill>
              </a:rPr>
              <a:t>Personas físicas o morales de carácter privado que lleven a cabo el tratamiento de datos personales.</a:t>
            </a:r>
          </a:p>
        </p:txBody>
      </p:sp>
      <p:sp>
        <p:nvSpPr>
          <p:cNvPr id="7" name="TextBox 6"/>
          <p:cNvSpPr txBox="1"/>
          <p:nvPr/>
        </p:nvSpPr>
        <p:spPr>
          <a:xfrm>
            <a:off x="4420634" y="3326967"/>
            <a:ext cx="3283527" cy="19620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14313" indent="-214313" algn="just">
              <a:buFont typeface="Arial" panose="020B0604020202020204" pitchFamily="34" charset="0"/>
              <a:buChar char="•"/>
            </a:pPr>
            <a:r>
              <a:rPr lang="es-MX" sz="1350" dirty="0"/>
              <a:t>Las sociedades de información crediticia en los supuestos de la Ley para Regular las Sociedades de Información Crediticia y demás disposiciones aplicables.</a:t>
            </a:r>
          </a:p>
          <a:p>
            <a:pPr marL="214313" indent="-214313" algn="just">
              <a:buFont typeface="Arial" panose="020B0604020202020204" pitchFamily="34" charset="0"/>
              <a:buChar char="•"/>
            </a:pPr>
            <a:r>
              <a:rPr lang="es-MX" sz="1350" dirty="0"/>
              <a:t>Las personas que lleven a cabo la recolección y almacenamiento de datos personales, que sea para uso exclusivamente personal, y sin fines de divulgación o utilización comercial. </a:t>
            </a:r>
          </a:p>
        </p:txBody>
      </p:sp>
      <p:sp>
        <p:nvSpPr>
          <p:cNvPr id="8" name="4 CuadroTexto"/>
          <p:cNvSpPr txBox="1"/>
          <p:nvPr/>
        </p:nvSpPr>
        <p:spPr>
          <a:xfrm>
            <a:off x="1808020" y="3811715"/>
            <a:ext cx="2119745" cy="507831"/>
          </a:xfrm>
          <a:prstGeom prst="rect">
            <a:avLst/>
          </a:prstGeom>
          <a:noFill/>
        </p:spPr>
        <p:txBody>
          <a:bodyPr wrap="square" rtlCol="0">
            <a:spAutoFit/>
          </a:bodyPr>
          <a:lstStyle/>
          <a:p>
            <a:pPr algn="ctr"/>
            <a:r>
              <a:rPr lang="es-ES" sz="2700" b="1" dirty="0">
                <a:solidFill>
                  <a:schemeClr val="accent2">
                    <a:lumMod val="75000"/>
                  </a:schemeClr>
                </a:solidFill>
              </a:rPr>
              <a:t>Excepciones</a:t>
            </a:r>
          </a:p>
        </p:txBody>
      </p:sp>
    </p:spTree>
    <p:extLst>
      <p:ext uri="{BB962C8B-B14F-4D97-AF65-F5344CB8AC3E}">
        <p14:creationId xmlns:p14="http://schemas.microsoft.com/office/powerpoint/2010/main" val="273084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538524" y="4419549"/>
            <a:ext cx="1705504" cy="370364"/>
          </a:xfrm>
          <a:prstGeom prst="rect">
            <a:avLst/>
          </a:prstGeom>
        </p:spPr>
      </p:pic>
      <p:sp>
        <p:nvSpPr>
          <p:cNvPr id="5" name="4 CuadroTexto"/>
          <p:cNvSpPr txBox="1"/>
          <p:nvPr/>
        </p:nvSpPr>
        <p:spPr>
          <a:xfrm>
            <a:off x="1431997" y="1338961"/>
            <a:ext cx="2142476" cy="877163"/>
          </a:xfrm>
          <a:prstGeom prst="rect">
            <a:avLst/>
          </a:prstGeom>
          <a:noFill/>
        </p:spPr>
        <p:txBody>
          <a:bodyPr wrap="square" rtlCol="0">
            <a:spAutoFit/>
          </a:bodyPr>
          <a:lstStyle/>
          <a:p>
            <a:pPr algn="ctr"/>
            <a:r>
              <a:rPr lang="es-MX" sz="2700" b="1" dirty="0">
                <a:solidFill>
                  <a:schemeClr val="tx2">
                    <a:lumMod val="75000"/>
                  </a:schemeClr>
                </a:solidFill>
              </a:rPr>
              <a:t>Principios</a:t>
            </a:r>
          </a:p>
          <a:p>
            <a:pPr algn="ctr"/>
            <a:endParaRPr lang="es-ES" sz="2400" dirty="0"/>
          </a:p>
        </p:txBody>
      </p:sp>
      <p:sp>
        <p:nvSpPr>
          <p:cNvPr id="2" name="Right Arrow 1"/>
          <p:cNvSpPr/>
          <p:nvPr/>
        </p:nvSpPr>
        <p:spPr>
          <a:xfrm>
            <a:off x="1739504" y="1847542"/>
            <a:ext cx="1834970"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3" name="TextBox 2"/>
          <p:cNvSpPr txBox="1"/>
          <p:nvPr/>
        </p:nvSpPr>
        <p:spPr>
          <a:xfrm>
            <a:off x="1739505" y="2025685"/>
            <a:ext cx="1111828" cy="357790"/>
          </a:xfrm>
          <a:prstGeom prst="rect">
            <a:avLst/>
          </a:prstGeom>
          <a:noFill/>
        </p:spPr>
        <p:txBody>
          <a:bodyPr wrap="square" rtlCol="0">
            <a:spAutoFit/>
          </a:bodyPr>
          <a:lstStyle/>
          <a:p>
            <a:pPr algn="ctr"/>
            <a:r>
              <a:rPr lang="es-MX" sz="1725" b="1" dirty="0">
                <a:solidFill>
                  <a:schemeClr val="tx2">
                    <a:lumMod val="75000"/>
                  </a:schemeClr>
                </a:solidFill>
              </a:rPr>
              <a:t>Licitud</a:t>
            </a:r>
          </a:p>
        </p:txBody>
      </p:sp>
      <p:sp>
        <p:nvSpPr>
          <p:cNvPr id="7" name="Right Arrow 6"/>
          <p:cNvSpPr/>
          <p:nvPr/>
        </p:nvSpPr>
        <p:spPr>
          <a:xfrm>
            <a:off x="1739505" y="2674693"/>
            <a:ext cx="1834969"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8" name="TextBox 7"/>
          <p:cNvSpPr txBox="1"/>
          <p:nvPr/>
        </p:nvSpPr>
        <p:spPr>
          <a:xfrm>
            <a:off x="1698915" y="2852836"/>
            <a:ext cx="1775805" cy="357790"/>
          </a:xfrm>
          <a:prstGeom prst="rect">
            <a:avLst/>
          </a:prstGeom>
          <a:noFill/>
        </p:spPr>
        <p:txBody>
          <a:bodyPr wrap="square" rtlCol="0">
            <a:spAutoFit/>
          </a:bodyPr>
          <a:lstStyle/>
          <a:p>
            <a:pPr algn="ctr"/>
            <a:r>
              <a:rPr lang="es-MX" sz="1725" b="1" dirty="0">
                <a:solidFill>
                  <a:schemeClr val="tx2">
                    <a:lumMod val="75000"/>
                  </a:schemeClr>
                </a:solidFill>
              </a:rPr>
              <a:t>Consentimiento</a:t>
            </a:r>
          </a:p>
        </p:txBody>
      </p:sp>
      <p:sp>
        <p:nvSpPr>
          <p:cNvPr id="9" name="Right Arrow 8"/>
          <p:cNvSpPr/>
          <p:nvPr/>
        </p:nvSpPr>
        <p:spPr>
          <a:xfrm>
            <a:off x="1698914" y="3564571"/>
            <a:ext cx="1875558"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0" name="TextBox 9"/>
          <p:cNvSpPr txBox="1"/>
          <p:nvPr/>
        </p:nvSpPr>
        <p:spPr>
          <a:xfrm>
            <a:off x="1748271" y="3706887"/>
            <a:ext cx="1390271" cy="623248"/>
          </a:xfrm>
          <a:prstGeom prst="rect">
            <a:avLst/>
          </a:prstGeom>
          <a:noFill/>
        </p:spPr>
        <p:txBody>
          <a:bodyPr wrap="square" rtlCol="0">
            <a:spAutoFit/>
          </a:bodyPr>
          <a:lstStyle/>
          <a:p>
            <a:pPr algn="ctr"/>
            <a:r>
              <a:rPr lang="es-MX" sz="1725" b="1" dirty="0">
                <a:solidFill>
                  <a:schemeClr val="tx2">
                    <a:lumMod val="75000"/>
                  </a:schemeClr>
                </a:solidFill>
              </a:rPr>
              <a:t>Información</a:t>
            </a:r>
          </a:p>
          <a:p>
            <a:pPr algn="ctr"/>
            <a:endParaRPr lang="es-MX" sz="1725" b="1" dirty="0">
              <a:solidFill>
                <a:schemeClr val="tx2">
                  <a:lumMod val="75000"/>
                </a:schemeClr>
              </a:solidFill>
            </a:endParaRPr>
          </a:p>
        </p:txBody>
      </p:sp>
      <p:sp>
        <p:nvSpPr>
          <p:cNvPr id="11" name="Right Arrow 10"/>
          <p:cNvSpPr/>
          <p:nvPr/>
        </p:nvSpPr>
        <p:spPr>
          <a:xfrm>
            <a:off x="1698915" y="4344905"/>
            <a:ext cx="1875559"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3" name="TextBox 12"/>
          <p:cNvSpPr txBox="1"/>
          <p:nvPr/>
        </p:nvSpPr>
        <p:spPr>
          <a:xfrm>
            <a:off x="1771652" y="4528207"/>
            <a:ext cx="1111828" cy="623248"/>
          </a:xfrm>
          <a:prstGeom prst="rect">
            <a:avLst/>
          </a:prstGeom>
          <a:noFill/>
        </p:spPr>
        <p:txBody>
          <a:bodyPr wrap="square" rtlCol="0">
            <a:spAutoFit/>
          </a:bodyPr>
          <a:lstStyle/>
          <a:p>
            <a:pPr algn="ctr"/>
            <a:r>
              <a:rPr lang="es-MX" sz="1725" b="1" dirty="0">
                <a:solidFill>
                  <a:schemeClr val="tx2">
                    <a:lumMod val="75000"/>
                  </a:schemeClr>
                </a:solidFill>
              </a:rPr>
              <a:t>Calidad</a:t>
            </a:r>
          </a:p>
          <a:p>
            <a:pPr algn="ctr"/>
            <a:endParaRPr lang="es-MX" sz="1725" b="1" dirty="0">
              <a:solidFill>
                <a:schemeClr val="tx2">
                  <a:lumMod val="75000"/>
                </a:schemeClr>
              </a:solidFill>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07981"/>
            <a:ext cx="2643188" cy="1892544"/>
          </a:xfrm>
          <a:prstGeom prst="rect">
            <a:avLst/>
          </a:prstGeom>
        </p:spPr>
      </p:pic>
    </p:spTree>
    <p:extLst>
      <p:ext uri="{BB962C8B-B14F-4D97-AF65-F5344CB8AC3E}">
        <p14:creationId xmlns:p14="http://schemas.microsoft.com/office/powerpoint/2010/main" val="283657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538524" y="4419549"/>
            <a:ext cx="1705504" cy="370364"/>
          </a:xfrm>
          <a:prstGeom prst="rect">
            <a:avLst/>
          </a:prstGeom>
        </p:spPr>
      </p:pic>
      <p:sp>
        <p:nvSpPr>
          <p:cNvPr id="11" name="Right Arrow 10"/>
          <p:cNvSpPr/>
          <p:nvPr/>
        </p:nvSpPr>
        <p:spPr>
          <a:xfrm>
            <a:off x="1698915" y="1694234"/>
            <a:ext cx="1875559"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2" name="Right Arrow 11"/>
          <p:cNvSpPr/>
          <p:nvPr/>
        </p:nvSpPr>
        <p:spPr>
          <a:xfrm>
            <a:off x="1667826" y="4359502"/>
            <a:ext cx="1937735"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5" name="TextBox 14"/>
          <p:cNvSpPr txBox="1"/>
          <p:nvPr/>
        </p:nvSpPr>
        <p:spPr>
          <a:xfrm>
            <a:off x="1833998" y="1903365"/>
            <a:ext cx="1111828" cy="357790"/>
          </a:xfrm>
          <a:prstGeom prst="rect">
            <a:avLst/>
          </a:prstGeom>
          <a:noFill/>
        </p:spPr>
        <p:txBody>
          <a:bodyPr wrap="square" rtlCol="0">
            <a:spAutoFit/>
          </a:bodyPr>
          <a:lstStyle/>
          <a:p>
            <a:pPr algn="ctr"/>
            <a:r>
              <a:rPr lang="es-MX" sz="1725" b="1" dirty="0">
                <a:solidFill>
                  <a:schemeClr val="tx2">
                    <a:lumMod val="75000"/>
                  </a:schemeClr>
                </a:solidFill>
              </a:rPr>
              <a:t>Finalidad</a:t>
            </a:r>
          </a:p>
        </p:txBody>
      </p:sp>
      <p:sp>
        <p:nvSpPr>
          <p:cNvPr id="16" name="Right Arrow 15"/>
          <p:cNvSpPr/>
          <p:nvPr/>
        </p:nvSpPr>
        <p:spPr>
          <a:xfrm>
            <a:off x="1607994" y="2590964"/>
            <a:ext cx="1948295"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8" name="Right Arrow 17"/>
          <p:cNvSpPr/>
          <p:nvPr/>
        </p:nvSpPr>
        <p:spPr>
          <a:xfrm>
            <a:off x="1607994" y="3460689"/>
            <a:ext cx="1948295" cy="690995"/>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9" name="TextBox 18"/>
          <p:cNvSpPr txBox="1"/>
          <p:nvPr/>
        </p:nvSpPr>
        <p:spPr>
          <a:xfrm>
            <a:off x="1607994" y="3638831"/>
            <a:ext cx="1753467" cy="357790"/>
          </a:xfrm>
          <a:prstGeom prst="rect">
            <a:avLst/>
          </a:prstGeom>
          <a:noFill/>
        </p:spPr>
        <p:txBody>
          <a:bodyPr wrap="square" rtlCol="0">
            <a:spAutoFit/>
          </a:bodyPr>
          <a:lstStyle/>
          <a:p>
            <a:pPr algn="ctr"/>
            <a:r>
              <a:rPr lang="es-MX" sz="1725" b="1" dirty="0">
                <a:solidFill>
                  <a:schemeClr val="tx2">
                    <a:lumMod val="75000"/>
                  </a:schemeClr>
                </a:solidFill>
              </a:rPr>
              <a:t>Proporcionalidad</a:t>
            </a:r>
          </a:p>
        </p:txBody>
      </p:sp>
      <p:sp>
        <p:nvSpPr>
          <p:cNvPr id="21" name="TextBox 20"/>
          <p:cNvSpPr txBox="1"/>
          <p:nvPr/>
        </p:nvSpPr>
        <p:spPr>
          <a:xfrm>
            <a:off x="1647130" y="2769106"/>
            <a:ext cx="1111828" cy="357790"/>
          </a:xfrm>
          <a:prstGeom prst="rect">
            <a:avLst/>
          </a:prstGeom>
          <a:noFill/>
        </p:spPr>
        <p:txBody>
          <a:bodyPr wrap="square" rtlCol="0">
            <a:spAutoFit/>
          </a:bodyPr>
          <a:lstStyle/>
          <a:p>
            <a:pPr algn="ctr"/>
            <a:r>
              <a:rPr lang="es-MX" sz="1725" b="1" dirty="0">
                <a:solidFill>
                  <a:schemeClr val="tx2">
                    <a:lumMod val="75000"/>
                  </a:schemeClr>
                </a:solidFill>
              </a:rPr>
              <a:t>Lealtad</a:t>
            </a:r>
          </a:p>
        </p:txBody>
      </p:sp>
      <p:sp>
        <p:nvSpPr>
          <p:cNvPr id="22" name="TextBox 21"/>
          <p:cNvSpPr txBox="1"/>
          <p:nvPr/>
        </p:nvSpPr>
        <p:spPr>
          <a:xfrm>
            <a:off x="1665142" y="4537645"/>
            <a:ext cx="1704113" cy="357790"/>
          </a:xfrm>
          <a:prstGeom prst="rect">
            <a:avLst/>
          </a:prstGeom>
          <a:noFill/>
        </p:spPr>
        <p:txBody>
          <a:bodyPr wrap="square" rtlCol="0">
            <a:spAutoFit/>
          </a:bodyPr>
          <a:lstStyle/>
          <a:p>
            <a:pPr algn="ctr"/>
            <a:r>
              <a:rPr lang="es-MX" sz="1725" b="1" dirty="0">
                <a:solidFill>
                  <a:schemeClr val="tx2">
                    <a:lumMod val="75000"/>
                  </a:schemeClr>
                </a:solidFill>
              </a:rPr>
              <a:t>Responsabilidad</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917" y="2321169"/>
            <a:ext cx="2120195" cy="1958487"/>
          </a:xfrm>
          <a:prstGeom prst="rect">
            <a:avLst/>
          </a:prstGeom>
        </p:spPr>
      </p:pic>
    </p:spTree>
    <p:extLst>
      <p:ext uri="{BB962C8B-B14F-4D97-AF65-F5344CB8AC3E}">
        <p14:creationId xmlns:p14="http://schemas.microsoft.com/office/powerpoint/2010/main" val="277591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16 Imagen" descr="cameras-pope-francis-1.jpg"/>
          <p:cNvPicPr>
            <a:picLocks noChangeAspect="1"/>
          </p:cNvPicPr>
          <p:nvPr/>
        </p:nvPicPr>
        <p:blipFill rotWithShape="1">
          <a:blip r:embed="rId3" cstate="print"/>
          <a:srcRect l="16475" t="751" r="16517" b="-1"/>
          <a:stretch/>
        </p:blipFill>
        <p:spPr>
          <a:xfrm>
            <a:off x="2083982" y="596960"/>
            <a:ext cx="5440223" cy="5041840"/>
          </a:xfrm>
          <a:prstGeom prst="rect">
            <a:avLst/>
          </a:prstGeom>
        </p:spPr>
      </p:pic>
      <p:sp>
        <p:nvSpPr>
          <p:cNvPr id="5" name="CuadroTexto 4"/>
          <p:cNvSpPr txBox="1"/>
          <p:nvPr/>
        </p:nvSpPr>
        <p:spPr>
          <a:xfrm>
            <a:off x="3169920" y="5704749"/>
            <a:ext cx="5199017" cy="400110"/>
          </a:xfrm>
          <a:prstGeom prst="rect">
            <a:avLst/>
          </a:prstGeom>
          <a:noFill/>
        </p:spPr>
        <p:txBody>
          <a:bodyPr wrap="square" rtlCol="0">
            <a:spAutoFit/>
          </a:bodyPr>
          <a:lstStyle/>
          <a:p>
            <a:r>
              <a:rPr lang="es-MX" sz="1000" dirty="0" smtClean="0"/>
              <a:t>Imagen tomada de: https</a:t>
            </a:r>
            <a:r>
              <a:rPr lang="es-MX" sz="1000" dirty="0"/>
              <a:t>://www.huffingtonpost.es/2013/03/15/foto-telefonos-moviles-nuevo-papa_n_2882879.html</a:t>
            </a:r>
          </a:p>
        </p:txBody>
      </p:sp>
    </p:spTree>
    <p:extLst>
      <p:ext uri="{BB962C8B-B14F-4D97-AF65-F5344CB8AC3E}">
        <p14:creationId xmlns:p14="http://schemas.microsoft.com/office/powerpoint/2010/main" val="1626321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0"/>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5" name="4 CuadroTexto"/>
          <p:cNvSpPr txBox="1"/>
          <p:nvPr/>
        </p:nvSpPr>
        <p:spPr>
          <a:xfrm>
            <a:off x="812934" y="991518"/>
            <a:ext cx="7490838" cy="3970318"/>
          </a:xfrm>
          <a:prstGeom prst="rect">
            <a:avLst/>
          </a:prstGeom>
          <a:noFill/>
        </p:spPr>
        <p:txBody>
          <a:bodyPr wrap="square" rtlCol="0">
            <a:spAutoFit/>
          </a:bodyPr>
          <a:lstStyle/>
          <a:p>
            <a:pPr algn="just"/>
            <a:r>
              <a:rPr lang="es-MX" sz="3000" b="1" dirty="0">
                <a:solidFill>
                  <a:schemeClr val="accent5">
                    <a:lumMod val="50000"/>
                  </a:schemeClr>
                </a:solidFill>
              </a:rPr>
              <a:t>Principales actores </a:t>
            </a:r>
            <a:r>
              <a:rPr lang="es-MX" sz="3000" b="1" dirty="0" smtClean="0">
                <a:solidFill>
                  <a:schemeClr val="accent5">
                    <a:lumMod val="50000"/>
                  </a:schemeClr>
                </a:solidFill>
              </a:rPr>
              <a:t>para hacer de las TIC herramientas seguras:</a:t>
            </a:r>
            <a:endParaRPr lang="es-MX" sz="3000" b="1" dirty="0">
              <a:solidFill>
                <a:schemeClr val="accent5">
                  <a:lumMod val="50000"/>
                </a:schemeClr>
              </a:solidFill>
            </a:endParaRPr>
          </a:p>
          <a:p>
            <a:pPr algn="just"/>
            <a:endParaRPr lang="es-MX" sz="3200" dirty="0" smtClean="0"/>
          </a:p>
          <a:p>
            <a:pPr algn="just"/>
            <a:endParaRPr lang="es-MX" sz="3200" dirty="0" smtClean="0"/>
          </a:p>
          <a:p>
            <a:pPr algn="just"/>
            <a:endParaRPr lang="es-MX" sz="3200" dirty="0"/>
          </a:p>
          <a:p>
            <a:pPr algn="just"/>
            <a:endParaRPr lang="es-MX" sz="3200" dirty="0" smtClean="0"/>
          </a:p>
          <a:p>
            <a:pPr algn="just"/>
            <a:endParaRPr lang="es-MX" sz="3200" dirty="0" smtClean="0"/>
          </a:p>
          <a:p>
            <a:pPr algn="just"/>
            <a:endParaRPr lang="es-MX" sz="3200" dirty="0"/>
          </a:p>
        </p:txBody>
      </p:sp>
      <p:graphicFrame>
        <p:nvGraphicFramePr>
          <p:cNvPr id="10" name="Diagrama 9"/>
          <p:cNvGraphicFramePr/>
          <p:nvPr>
            <p:extLst/>
          </p:nvPr>
        </p:nvGraphicFramePr>
        <p:xfrm>
          <a:off x="1323459" y="202133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8714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0"/>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5" name="4 CuadroTexto"/>
          <p:cNvSpPr txBox="1"/>
          <p:nvPr/>
        </p:nvSpPr>
        <p:spPr>
          <a:xfrm>
            <a:off x="891540" y="1314450"/>
            <a:ext cx="6560820" cy="4862870"/>
          </a:xfrm>
          <a:prstGeom prst="rect">
            <a:avLst/>
          </a:prstGeom>
          <a:noFill/>
        </p:spPr>
        <p:txBody>
          <a:bodyPr wrap="square" rtlCol="0">
            <a:spAutoFit/>
          </a:bodyPr>
          <a:lstStyle/>
          <a:p>
            <a:endParaRPr lang="es-MX" sz="3200" dirty="0" smtClean="0"/>
          </a:p>
          <a:p>
            <a:r>
              <a:rPr lang="es-MX" sz="3200" dirty="0" smtClean="0"/>
              <a:t>Datos de contacto:</a:t>
            </a:r>
          </a:p>
          <a:p>
            <a:r>
              <a:rPr lang="es-MX" sz="3200" dirty="0" smtClean="0"/>
              <a:t>olivia.mendoza@infotec.mx</a:t>
            </a:r>
          </a:p>
          <a:p>
            <a:endParaRPr lang="es-MX" sz="3200" dirty="0"/>
          </a:p>
          <a:p>
            <a:endParaRPr lang="es-MX" sz="3200" dirty="0"/>
          </a:p>
          <a:p>
            <a:r>
              <a:rPr lang="es-MX" b="1" dirty="0" smtClean="0"/>
              <a:t>@</a:t>
            </a:r>
            <a:r>
              <a:rPr lang="es-MX" u="sng" dirty="0"/>
              <a:t>Andrea1Mendoza</a:t>
            </a:r>
            <a:endParaRPr lang="es-MX" sz="3200" dirty="0" smtClean="0"/>
          </a:p>
          <a:p>
            <a:endParaRPr lang="es-MX" sz="3200" dirty="0" smtClean="0"/>
          </a:p>
          <a:p>
            <a:pPr algn="r"/>
            <a:r>
              <a:rPr lang="es-MX" sz="3200" dirty="0" smtClean="0"/>
              <a:t>Muchas gracias</a:t>
            </a:r>
          </a:p>
          <a:p>
            <a:endParaRPr lang="es-MX" sz="3200" dirty="0" smtClean="0"/>
          </a:p>
          <a:p>
            <a:endParaRPr lang="es-ES" dirty="0" smtClean="0"/>
          </a:p>
          <a:p>
            <a:endParaRPr lang="es-ES" dirty="0"/>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86" y="3184587"/>
            <a:ext cx="712382" cy="579339"/>
          </a:xfrm>
          <a:prstGeom prst="rect">
            <a:avLst/>
          </a:prstGeom>
        </p:spPr>
      </p:pic>
    </p:spTree>
    <p:extLst>
      <p:ext uri="{BB962C8B-B14F-4D97-AF65-F5344CB8AC3E}">
        <p14:creationId xmlns:p14="http://schemas.microsoft.com/office/powerpoint/2010/main" val="2798656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0"/>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5" name="4 CuadroTexto"/>
          <p:cNvSpPr txBox="1"/>
          <p:nvPr/>
        </p:nvSpPr>
        <p:spPr>
          <a:xfrm>
            <a:off x="1392865" y="418108"/>
            <a:ext cx="5811947" cy="1692771"/>
          </a:xfrm>
          <a:prstGeom prst="rect">
            <a:avLst/>
          </a:prstGeom>
          <a:noFill/>
        </p:spPr>
        <p:txBody>
          <a:bodyPr wrap="square" rtlCol="0">
            <a:spAutoFit/>
          </a:bodyPr>
          <a:lstStyle/>
          <a:p>
            <a:pPr algn="ctr"/>
            <a:endParaRPr lang="es-MX" sz="3200" dirty="0" smtClean="0"/>
          </a:p>
          <a:p>
            <a:pPr algn="ctr"/>
            <a:r>
              <a:rPr lang="es-MX" sz="3600" b="1" dirty="0" smtClean="0">
                <a:solidFill>
                  <a:schemeClr val="accent5">
                    <a:lumMod val="50000"/>
                  </a:schemeClr>
                </a:solidFill>
              </a:rPr>
              <a:t>La información es vital para el funcionamiento de las TIC</a:t>
            </a:r>
            <a:endParaRPr lang="es-ES" sz="3600" b="1" dirty="0">
              <a:solidFill>
                <a:schemeClr val="accent5">
                  <a:lumMod val="50000"/>
                </a:schemeClr>
              </a:solidFill>
            </a:endParaRPr>
          </a:p>
        </p:txBody>
      </p:sp>
      <p:sp>
        <p:nvSpPr>
          <p:cNvPr id="7" name="CuadroTexto 6"/>
          <p:cNvSpPr txBox="1"/>
          <p:nvPr/>
        </p:nvSpPr>
        <p:spPr>
          <a:xfrm>
            <a:off x="5277080" y="2242039"/>
            <a:ext cx="2857622" cy="4247317"/>
          </a:xfrm>
          <a:prstGeom prst="rect">
            <a:avLst/>
          </a:prstGeom>
          <a:noFill/>
        </p:spPr>
        <p:txBody>
          <a:bodyPr wrap="square" rtlCol="0">
            <a:spAutoFit/>
          </a:bodyPr>
          <a:lstStyle/>
          <a:p>
            <a:pPr marL="285750" lvl="0" indent="-285750">
              <a:buFont typeface="Arial" panose="020B0604020202020204" pitchFamily="34" charset="0"/>
              <a:buChar char="•"/>
            </a:pPr>
            <a:r>
              <a:rPr lang="es-MX" dirty="0"/>
              <a:t>Cómputo en la </a:t>
            </a:r>
            <a:r>
              <a:rPr lang="es-MX" dirty="0" smtClean="0"/>
              <a:t>Nube</a:t>
            </a:r>
          </a:p>
          <a:p>
            <a:pPr lvl="0"/>
            <a:endParaRPr lang="es-MX" dirty="0" smtClean="0"/>
          </a:p>
          <a:p>
            <a:pPr marL="285750" lvl="0" indent="-285750">
              <a:buFont typeface="Arial" panose="020B0604020202020204" pitchFamily="34" charset="0"/>
              <a:buChar char="•"/>
            </a:pPr>
            <a:r>
              <a:rPr lang="es-MX" dirty="0" smtClean="0"/>
              <a:t>Internet </a:t>
            </a:r>
            <a:r>
              <a:rPr lang="es-MX" dirty="0"/>
              <a:t>de las </a:t>
            </a:r>
            <a:r>
              <a:rPr lang="es-MX" dirty="0" smtClean="0"/>
              <a:t>cosas</a:t>
            </a:r>
          </a:p>
          <a:p>
            <a:pPr lvl="0"/>
            <a:endParaRPr lang="es-MX" dirty="0" smtClean="0"/>
          </a:p>
          <a:p>
            <a:pPr marL="285750" lvl="0" indent="-285750">
              <a:buFont typeface="Arial" panose="020B0604020202020204" pitchFamily="34" charset="0"/>
              <a:buChar char="•"/>
            </a:pPr>
            <a:r>
              <a:rPr lang="es-MX" dirty="0" smtClean="0"/>
              <a:t>Big Data</a:t>
            </a:r>
          </a:p>
          <a:p>
            <a:pPr lvl="0"/>
            <a:endParaRPr lang="es-MX" dirty="0" smtClean="0"/>
          </a:p>
          <a:p>
            <a:pPr marL="285750" lvl="0" indent="-285750">
              <a:buFont typeface="Arial" panose="020B0604020202020204" pitchFamily="34" charset="0"/>
              <a:buChar char="•"/>
            </a:pPr>
            <a:r>
              <a:rPr lang="es-MX" dirty="0" smtClean="0"/>
              <a:t>Drones</a:t>
            </a:r>
          </a:p>
          <a:p>
            <a:pPr lvl="0"/>
            <a:endParaRPr lang="es-MX" dirty="0"/>
          </a:p>
          <a:p>
            <a:pPr marL="285750" lvl="0" indent="-285750">
              <a:buFont typeface="Arial" panose="020B0604020202020204" pitchFamily="34" charset="0"/>
              <a:buChar char="•"/>
            </a:pPr>
            <a:r>
              <a:rPr lang="es-MX" dirty="0" smtClean="0"/>
              <a:t>Aplicaciones móviles</a:t>
            </a:r>
          </a:p>
          <a:p>
            <a:pPr lvl="0"/>
            <a:endParaRPr lang="es-MX" dirty="0" smtClean="0"/>
          </a:p>
          <a:p>
            <a:pPr marL="285750" lvl="0" indent="-285750">
              <a:buFont typeface="Arial" panose="020B0604020202020204" pitchFamily="34" charset="0"/>
              <a:buChar char="•"/>
            </a:pPr>
            <a:r>
              <a:rPr lang="es-MX" dirty="0" smtClean="0"/>
              <a:t>Datos biométricos como sistemas de autentificación </a:t>
            </a:r>
          </a:p>
          <a:p>
            <a:pPr lvl="0"/>
            <a:endParaRPr lang="es-MX" dirty="0"/>
          </a:p>
          <a:p>
            <a:pPr marL="285750" indent="-285750">
              <a:buFont typeface="Wingdings" panose="05000000000000000000" pitchFamily="2" charset="2"/>
              <a:buChar char="Ø"/>
            </a:pPr>
            <a:endParaRPr lang="es-MX"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791" y="2242039"/>
            <a:ext cx="3478561" cy="3530800"/>
          </a:xfrm>
          <a:prstGeom prst="rect">
            <a:avLst/>
          </a:prstGeom>
        </p:spPr>
      </p:pic>
    </p:spTree>
    <p:extLst>
      <p:ext uri="{BB962C8B-B14F-4D97-AF65-F5344CB8AC3E}">
        <p14:creationId xmlns:p14="http://schemas.microsoft.com/office/powerpoint/2010/main" val="1866510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ítulo 1"/>
          <p:cNvSpPr txBox="1">
            <a:spLocks/>
          </p:cNvSpPr>
          <p:nvPr/>
        </p:nvSpPr>
        <p:spPr>
          <a:xfrm>
            <a:off x="457200" y="931862"/>
            <a:ext cx="841683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700" dirty="0" smtClean="0"/>
              <a:t>Para las empresas que utilizan u ofertan TIC, la información es la materia prima…</a:t>
            </a:r>
            <a:endParaRPr lang="es-MX" sz="2700" dirty="0"/>
          </a:p>
        </p:txBody>
      </p:sp>
      <p:pic>
        <p:nvPicPr>
          <p:cNvPr id="10"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503" y="3162299"/>
            <a:ext cx="2595130" cy="1571625"/>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886200"/>
            <a:ext cx="2705100" cy="1685925"/>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61" y="1971675"/>
            <a:ext cx="2800350" cy="1628775"/>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2984" y="4921544"/>
            <a:ext cx="2941504" cy="1434511"/>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198" y="1971675"/>
            <a:ext cx="2740603" cy="273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89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Diagrama 5"/>
          <p:cNvGraphicFramePr/>
          <p:nvPr>
            <p:extLst>
              <p:ext uri="{D42A27DB-BD31-4B8C-83A1-F6EECF244321}">
                <p14:modId xmlns:p14="http://schemas.microsoft.com/office/powerpoint/2010/main" val="2718806063"/>
              </p:ext>
            </p:extLst>
          </p:nvPr>
        </p:nvGraphicFramePr>
        <p:xfrm>
          <a:off x="685800" y="867578"/>
          <a:ext cx="8083627" cy="5122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05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0"/>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7" name="Título 1"/>
          <p:cNvSpPr>
            <a:spLocks noGrp="1"/>
          </p:cNvSpPr>
          <p:nvPr>
            <p:ph type="title"/>
          </p:nvPr>
        </p:nvSpPr>
        <p:spPr>
          <a:xfrm>
            <a:off x="236987" y="1253875"/>
            <a:ext cx="8229600" cy="1143000"/>
          </a:xfrm>
        </p:spPr>
        <p:txBody>
          <a:bodyPr>
            <a:noAutofit/>
          </a:bodyPr>
          <a:lstStyle/>
          <a:p>
            <a:pPr lvl="1" algn="ctr" rtl="0">
              <a:spcBef>
                <a:spcPct val="0"/>
              </a:spcBef>
            </a:pPr>
            <a:r>
              <a:rPr lang="es-MX" sz="2400" dirty="0" smtClean="0">
                <a:solidFill>
                  <a:schemeClr val="tx1"/>
                </a:solidFill>
              </a:rPr>
              <a:t>Valor social de los datos personales: Reputación de la empresa.</a:t>
            </a:r>
            <a:br>
              <a:rPr lang="es-MX" sz="2400" dirty="0" smtClean="0">
                <a:solidFill>
                  <a:schemeClr val="tx1"/>
                </a:solidFill>
              </a:rPr>
            </a:br>
            <a:endParaRPr lang="es-MX" sz="2400" dirty="0"/>
          </a:p>
        </p:txBody>
      </p:sp>
      <p:pic>
        <p:nvPicPr>
          <p:cNvPr id="8" name="Marcador de contenido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48271" y="2258283"/>
            <a:ext cx="3968950" cy="1266436"/>
          </a:xfr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64" y="3933056"/>
            <a:ext cx="3009900" cy="1740024"/>
          </a:xfrm>
          <a:prstGeom prst="rect">
            <a:avLst/>
          </a:prstGeom>
        </p:spPr>
      </p:pic>
      <p:sp>
        <p:nvSpPr>
          <p:cNvPr id="10" name="CuadroTexto 9"/>
          <p:cNvSpPr txBox="1"/>
          <p:nvPr/>
        </p:nvSpPr>
        <p:spPr>
          <a:xfrm>
            <a:off x="556477" y="2748136"/>
            <a:ext cx="3431630" cy="2862322"/>
          </a:xfrm>
          <a:prstGeom prst="rect">
            <a:avLst/>
          </a:prstGeom>
          <a:noFill/>
        </p:spPr>
        <p:txBody>
          <a:bodyPr wrap="square" rtlCol="0">
            <a:spAutoFit/>
          </a:bodyPr>
          <a:lstStyle/>
          <a:p>
            <a:pPr algn="just"/>
            <a:r>
              <a:rPr lang="es-MX" dirty="0" smtClean="0"/>
              <a:t>La </a:t>
            </a:r>
            <a:r>
              <a:rPr lang="es-MX" dirty="0"/>
              <a:t>tarjeta perforada de IBM, precursora de las computadoras, desempeñó un papel importante en áreas que iban desde la puntualidad de los trenes alemanes hasta el programa de rearme de Hitler, pasando por los datos de censos, que constituían un elemento clave para la política racista nazi.</a:t>
            </a:r>
          </a:p>
        </p:txBody>
      </p:sp>
    </p:spTree>
    <p:extLst>
      <p:ext uri="{BB962C8B-B14F-4D97-AF65-F5344CB8AC3E}">
        <p14:creationId xmlns:p14="http://schemas.microsoft.com/office/powerpoint/2010/main" val="3994478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descr="plantilla_nueva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5221" y="1653290"/>
            <a:ext cx="2809875" cy="1628775"/>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56" y="1968500"/>
            <a:ext cx="2794000" cy="279400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512" y="3811614"/>
            <a:ext cx="2549165" cy="2016593"/>
          </a:xfrm>
          <a:prstGeom prst="rect">
            <a:avLst/>
          </a:prstGeom>
        </p:spPr>
      </p:pic>
      <p:sp>
        <p:nvSpPr>
          <p:cNvPr id="10" name="CuadroTexto 9"/>
          <p:cNvSpPr txBox="1"/>
          <p:nvPr/>
        </p:nvSpPr>
        <p:spPr>
          <a:xfrm>
            <a:off x="478465" y="548004"/>
            <a:ext cx="6528391" cy="2200602"/>
          </a:xfrm>
          <a:prstGeom prst="rect">
            <a:avLst/>
          </a:prstGeom>
          <a:noFill/>
        </p:spPr>
        <p:txBody>
          <a:bodyPr wrap="square" rtlCol="0">
            <a:spAutoFit/>
          </a:bodyPr>
          <a:lstStyle/>
          <a:p>
            <a:pPr algn="ctr"/>
            <a:r>
              <a:rPr lang="es-MX" sz="4000" b="1" dirty="0" smtClean="0"/>
              <a:t>Internet de las cosas</a:t>
            </a:r>
          </a:p>
          <a:p>
            <a:pPr algn="ctr"/>
            <a:endParaRPr lang="es-MX" sz="4000" b="1" dirty="0"/>
          </a:p>
          <a:p>
            <a:pPr algn="ctr"/>
            <a:endParaRPr lang="es-MX" sz="4000" b="1" dirty="0" smtClean="0"/>
          </a:p>
          <a:p>
            <a:pPr algn="ctr"/>
            <a:endParaRPr lang="es-MX" sz="1700" dirty="0">
              <a:solidFill>
                <a:schemeClr val="accent5">
                  <a:lumMod val="50000"/>
                </a:schemeClr>
              </a:solidFill>
            </a:endParaRPr>
          </a:p>
        </p:txBody>
      </p:sp>
    </p:spTree>
    <p:extLst>
      <p:ext uri="{BB962C8B-B14F-4D97-AF65-F5344CB8AC3E}">
        <p14:creationId xmlns:p14="http://schemas.microsoft.com/office/powerpoint/2010/main" val="2023749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0"/>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5" name="4 CuadroTexto"/>
          <p:cNvSpPr txBox="1"/>
          <p:nvPr/>
        </p:nvSpPr>
        <p:spPr>
          <a:xfrm>
            <a:off x="2039484" y="341245"/>
            <a:ext cx="5037737" cy="1138773"/>
          </a:xfrm>
          <a:prstGeom prst="rect">
            <a:avLst/>
          </a:prstGeom>
          <a:noFill/>
        </p:spPr>
        <p:txBody>
          <a:bodyPr wrap="square" rtlCol="0">
            <a:spAutoFit/>
          </a:bodyPr>
          <a:lstStyle/>
          <a:p>
            <a:pPr algn="ctr"/>
            <a:endParaRPr lang="es-MX" sz="3200" dirty="0" smtClean="0"/>
          </a:p>
          <a:p>
            <a:pPr algn="ctr"/>
            <a:r>
              <a:rPr lang="es-MX" sz="3600" b="1" dirty="0" smtClean="0">
                <a:solidFill>
                  <a:schemeClr val="accent5">
                    <a:lumMod val="50000"/>
                  </a:schemeClr>
                </a:solidFill>
              </a:rPr>
              <a:t>Internet de las cosas</a:t>
            </a:r>
            <a:endParaRPr lang="es-ES" sz="3600" b="1" dirty="0">
              <a:solidFill>
                <a:schemeClr val="accent5">
                  <a:lumMod val="50000"/>
                </a:schemeClr>
              </a:solidFill>
            </a:endParaRPr>
          </a:p>
        </p:txBody>
      </p:sp>
      <p:sp>
        <p:nvSpPr>
          <p:cNvPr id="7" name="CuadroTexto 6"/>
          <p:cNvSpPr txBox="1"/>
          <p:nvPr/>
        </p:nvSpPr>
        <p:spPr>
          <a:xfrm>
            <a:off x="583895" y="1720840"/>
            <a:ext cx="5034708" cy="4524315"/>
          </a:xfrm>
          <a:prstGeom prst="rect">
            <a:avLst/>
          </a:prstGeom>
          <a:noFill/>
        </p:spPr>
        <p:txBody>
          <a:bodyPr wrap="square" rtlCol="0">
            <a:spAutoFit/>
          </a:bodyPr>
          <a:lstStyle/>
          <a:p>
            <a:pPr marL="285750" indent="-285750" algn="just">
              <a:buFont typeface="Arial" panose="020B0604020202020204" pitchFamily="34" charset="0"/>
              <a:buChar char="•"/>
            </a:pPr>
            <a:r>
              <a:rPr lang="es-MX" dirty="0"/>
              <a:t>El 87% de personas no ha escuchado el término “Internet de las Cosas”.</a:t>
            </a:r>
          </a:p>
          <a:p>
            <a:pPr lvl="0" algn="just"/>
            <a:endParaRPr lang="es-MX" dirty="0" smtClean="0"/>
          </a:p>
          <a:p>
            <a:pPr marL="285750" lvl="0" indent="-285750" algn="just">
              <a:buFont typeface="Arial" panose="020B0604020202020204" pitchFamily="34" charset="0"/>
              <a:buChar char="•"/>
            </a:pPr>
            <a:r>
              <a:rPr lang="es-MX" dirty="0" smtClean="0"/>
              <a:t>Los </a:t>
            </a:r>
            <a:r>
              <a:rPr lang="es-MX" dirty="0"/>
              <a:t>cajeros automáticos </a:t>
            </a:r>
            <a:r>
              <a:rPr lang="es-MX" dirty="0" smtClean="0"/>
              <a:t>(1974) son </a:t>
            </a:r>
            <a:r>
              <a:rPr lang="es-MX" dirty="0"/>
              <a:t>considerados como uno de los primeros objetos pioneros en el mundo del Internet de las cosas. </a:t>
            </a:r>
          </a:p>
          <a:p>
            <a:pPr lvl="0" algn="just"/>
            <a:endParaRPr lang="es-MX" dirty="0" smtClean="0"/>
          </a:p>
          <a:p>
            <a:pPr marL="285750" lvl="0" indent="-285750" algn="just">
              <a:buFont typeface="Arial" panose="020B0604020202020204" pitchFamily="34" charset="0"/>
              <a:buChar char="•"/>
            </a:pPr>
            <a:r>
              <a:rPr lang="es-MX" dirty="0"/>
              <a:t>Según Cisco, durante 2008 el número de </a:t>
            </a:r>
            <a:r>
              <a:rPr lang="es-MX" dirty="0" smtClean="0"/>
              <a:t>cosas que </a:t>
            </a:r>
            <a:r>
              <a:rPr lang="es-MX" dirty="0"/>
              <a:t>ya estaban conectadas a la red ya era superior al número de personas que vivíamos en la Tierra</a:t>
            </a:r>
            <a:r>
              <a:rPr lang="es-MX" dirty="0" smtClean="0"/>
              <a:t>.</a:t>
            </a:r>
          </a:p>
          <a:p>
            <a:pPr lvl="0" algn="just"/>
            <a:endParaRPr lang="es-MX" dirty="0" smtClean="0"/>
          </a:p>
          <a:p>
            <a:pPr marL="285750" lvl="0" indent="-285750" algn="just">
              <a:buFont typeface="Arial" panose="020B0604020202020204" pitchFamily="34" charset="0"/>
              <a:buChar char="•"/>
            </a:pPr>
            <a:r>
              <a:rPr lang="es-MX" dirty="0" smtClean="0"/>
              <a:t>Dentro </a:t>
            </a:r>
            <a:r>
              <a:rPr lang="es-MX" dirty="0"/>
              <a:t>de tan solo cinco años, la población de objetos conectados a la red rondará los 50.000 millones</a:t>
            </a:r>
            <a:r>
              <a:rPr lang="es-MX" dirty="0" smtClean="0"/>
              <a:t>.</a:t>
            </a:r>
          </a:p>
          <a:p>
            <a:pPr algn="just"/>
            <a:endParaRPr lang="es-MX"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145" y="2313351"/>
            <a:ext cx="2308997" cy="2231297"/>
          </a:xfrm>
          <a:prstGeom prst="rect">
            <a:avLst/>
          </a:prstGeom>
        </p:spPr>
      </p:pic>
    </p:spTree>
    <p:extLst>
      <p:ext uri="{BB962C8B-B14F-4D97-AF65-F5344CB8AC3E}">
        <p14:creationId xmlns:p14="http://schemas.microsoft.com/office/powerpoint/2010/main" val="44816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_nuevappt_interio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 y="0"/>
            <a:ext cx="9144000" cy="6858000"/>
          </a:xfrm>
          <a:prstGeom prst="rect">
            <a:avLst/>
          </a:prstGeom>
        </p:spPr>
      </p:pic>
      <p:pic>
        <p:nvPicPr>
          <p:cNvPr id="6" name="Imagen 5"/>
          <p:cNvPicPr>
            <a:picLocks noChangeAspect="1"/>
          </p:cNvPicPr>
          <p:nvPr/>
        </p:nvPicPr>
        <p:blipFill>
          <a:blip r:embed="rId3"/>
          <a:stretch>
            <a:fillRect/>
          </a:stretch>
        </p:blipFill>
        <p:spPr>
          <a:xfrm>
            <a:off x="5860697" y="4749730"/>
            <a:ext cx="2274005" cy="493819"/>
          </a:xfrm>
          <a:prstGeom prst="rect">
            <a:avLst/>
          </a:prstGeom>
        </p:spPr>
      </p:pic>
      <p:sp>
        <p:nvSpPr>
          <p:cNvPr id="5" name="4 CuadroTexto"/>
          <p:cNvSpPr txBox="1"/>
          <p:nvPr/>
        </p:nvSpPr>
        <p:spPr>
          <a:xfrm>
            <a:off x="1947904" y="290891"/>
            <a:ext cx="5037737" cy="646331"/>
          </a:xfrm>
          <a:prstGeom prst="rect">
            <a:avLst/>
          </a:prstGeom>
          <a:noFill/>
        </p:spPr>
        <p:txBody>
          <a:bodyPr wrap="square" rtlCol="0">
            <a:spAutoFit/>
          </a:bodyPr>
          <a:lstStyle/>
          <a:p>
            <a:pPr algn="ctr"/>
            <a:r>
              <a:rPr lang="es-MX" sz="3600" b="1" dirty="0" smtClean="0">
                <a:solidFill>
                  <a:schemeClr val="accent5">
                    <a:lumMod val="50000"/>
                  </a:schemeClr>
                </a:solidFill>
              </a:rPr>
              <a:t>Internet de las cosas</a:t>
            </a:r>
            <a:endParaRPr lang="es-ES" sz="3600" b="1" dirty="0">
              <a:solidFill>
                <a:schemeClr val="accent5">
                  <a:lumMod val="50000"/>
                </a:schemeClr>
              </a:solidFill>
            </a:endParaRPr>
          </a:p>
        </p:txBody>
      </p:sp>
      <p:sp>
        <p:nvSpPr>
          <p:cNvPr id="7" name="CuadroTexto 6"/>
          <p:cNvSpPr txBox="1"/>
          <p:nvPr/>
        </p:nvSpPr>
        <p:spPr>
          <a:xfrm>
            <a:off x="610869" y="1135213"/>
            <a:ext cx="7711808" cy="5909310"/>
          </a:xfrm>
          <a:prstGeom prst="rect">
            <a:avLst/>
          </a:prstGeom>
          <a:noFill/>
        </p:spPr>
        <p:txBody>
          <a:bodyPr wrap="square" rtlCol="0">
            <a:spAutoFit/>
          </a:bodyPr>
          <a:lstStyle/>
          <a:p>
            <a:pPr marL="285750" indent="-285750" algn="just">
              <a:buFont typeface="Arial" panose="020B0604020202020204" pitchFamily="34" charset="0"/>
              <a:buChar char="•"/>
            </a:pPr>
            <a:r>
              <a:rPr lang="es-MX" dirty="0"/>
              <a:t>En 2020, cerca de 1.000 millones de vehículos estarán conectados a Internet, lo que otorgará nuevas posibilidades a los conductores, más comodidades y se impondrá el vehículo </a:t>
            </a:r>
            <a:r>
              <a:rPr lang="es-MX" dirty="0" smtClean="0"/>
              <a:t>autónomo.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El </a:t>
            </a:r>
            <a:r>
              <a:rPr lang="es-MX" dirty="0"/>
              <a:t>mercado de los '</a:t>
            </a:r>
            <a:r>
              <a:rPr lang="es-MX" dirty="0" err="1"/>
              <a:t>wearables</a:t>
            </a:r>
            <a:r>
              <a:rPr lang="es-MX" dirty="0" smtClean="0"/>
              <a:t>' (o tecnología para usar) </a:t>
            </a:r>
            <a:r>
              <a:rPr lang="es-MX" dirty="0"/>
              <a:t>ha crecido un 223% en 2015. </a:t>
            </a:r>
            <a:r>
              <a:rPr lang="es-MX" dirty="0" smtClean="0"/>
              <a:t>Apple </a:t>
            </a:r>
            <a:r>
              <a:rPr lang="es-MX" dirty="0"/>
              <a:t>ha conseguido vender </a:t>
            </a:r>
            <a:r>
              <a:rPr lang="es-MX" dirty="0" smtClean="0"/>
              <a:t>3.600 </a:t>
            </a:r>
            <a:r>
              <a:rPr lang="es-MX" dirty="0"/>
              <a:t>millones de su reloj </a:t>
            </a:r>
            <a:r>
              <a:rPr lang="es-MX" dirty="0" smtClean="0"/>
              <a:t>inteligente.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La fiebre </a:t>
            </a:r>
            <a:r>
              <a:rPr lang="es-MX" dirty="0"/>
              <a:t>de la conectividad a la red también </a:t>
            </a:r>
            <a:r>
              <a:rPr lang="es-MX" dirty="0" smtClean="0"/>
              <a:t>llega </a:t>
            </a:r>
            <a:r>
              <a:rPr lang="es-MX" dirty="0"/>
              <a:t>a la ropa. Para 2020, la venta de prendas inteligentes llegará a las 10.000 millones de unidades. No solo iremos a la moda, también podremos monitorizar nuestro </a:t>
            </a:r>
            <a:r>
              <a:rPr lang="es-MX" dirty="0" smtClean="0"/>
              <a:t>cuerpo.</a:t>
            </a:r>
          </a:p>
          <a:p>
            <a:pPr marL="285750" indent="-285750" algn="just">
              <a:buFont typeface="Arial" panose="020B0604020202020204" pitchFamily="34" charset="0"/>
              <a:buChar char="•"/>
            </a:pPr>
            <a:endParaRPr lang="es-MX" i="1" dirty="0"/>
          </a:p>
          <a:p>
            <a:pPr marL="285750" indent="-285750" algn="just">
              <a:buFont typeface="Arial" panose="020B0604020202020204" pitchFamily="34" charset="0"/>
              <a:buChar char="•"/>
            </a:pPr>
            <a:r>
              <a:rPr lang="es-MX" i="1" dirty="0" smtClean="0"/>
              <a:t>Business </a:t>
            </a:r>
            <a:r>
              <a:rPr lang="es-MX" i="1" dirty="0" err="1"/>
              <a:t>Insider</a:t>
            </a:r>
            <a:r>
              <a:rPr lang="es-MX" dirty="0"/>
              <a:t> calcula que en 2019 el mercado del Internet de las cosas será el más grande del mundo y que el valor añadido a la economía mundial será de 1,7 billones de dólares. </a:t>
            </a:r>
            <a:endParaRPr lang="es-MX" dirty="0" smtClean="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Cisco </a:t>
            </a:r>
            <a:r>
              <a:rPr lang="es-MX" dirty="0"/>
              <a:t>cree que este mercado generará unos 4,5 billones de dólares en los próximos diez años para el sector público y de unos 14,4 billones para el privado.</a:t>
            </a:r>
          </a:p>
          <a:p>
            <a:pPr marL="285750" lvl="0" indent="-285750">
              <a:buFont typeface="Arial" panose="020B0604020202020204" pitchFamily="34" charset="0"/>
              <a:buChar char="•"/>
            </a:pPr>
            <a:endParaRPr lang="es-MX" dirty="0"/>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endParaRPr lang="es-MX" dirty="0"/>
          </a:p>
        </p:txBody>
      </p:sp>
    </p:spTree>
    <p:extLst>
      <p:ext uri="{BB962C8B-B14F-4D97-AF65-F5344CB8AC3E}">
        <p14:creationId xmlns:p14="http://schemas.microsoft.com/office/powerpoint/2010/main" val="2224249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Presentación en pantalla (4:3)</PresentationFormat>
  <Paragraphs>140</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Valor social de los datos personales: Reputación de la empresa.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USUARIO</cp:lastModifiedBy>
  <cp:revision>2</cp:revision>
  <dcterms:created xsi:type="dcterms:W3CDTF">2018-09-13T17:52:31Z</dcterms:created>
  <dcterms:modified xsi:type="dcterms:W3CDTF">2018-09-18T15:17:42Z</dcterms:modified>
</cp:coreProperties>
</file>